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6422" userDrawn="1">
          <p15:clr>
            <a:srgbClr val="A4A3A4"/>
          </p15:clr>
        </p15:guide>
        <p15:guide id="5" orient="horz" pos="1684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pos="12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A9E"/>
    <a:srgbClr val="EDAC5D"/>
    <a:srgbClr val="A1739D"/>
    <a:srgbClr val="68BAAA"/>
    <a:srgbClr val="F4A74A"/>
    <a:srgbClr val="D1758E"/>
    <a:srgbClr val="5F3158"/>
    <a:srgbClr val="774F71"/>
    <a:srgbClr val="F7C17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0257" autoAdjust="0"/>
  </p:normalViewPr>
  <p:slideViewPr>
    <p:cSldViewPr snapToGrid="0" showGuides="1">
      <p:cViewPr>
        <p:scale>
          <a:sx n="60" d="100"/>
          <a:sy n="60" d="100"/>
        </p:scale>
        <p:origin x="-1416" y="-475"/>
      </p:cViewPr>
      <p:guideLst>
        <p:guide orient="horz" pos="1684"/>
        <p:guide orient="horz" pos="3906"/>
        <p:guide pos="6422"/>
        <p:guide pos="1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0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5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26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7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3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831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7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89" userDrawn="1">
          <p15:clr>
            <a:srgbClr val="FBAE40"/>
          </p15:clr>
        </p15:guide>
        <p15:guide id="4" pos="7491" userDrawn="1">
          <p15:clr>
            <a:srgbClr val="FBAE40"/>
          </p15:clr>
        </p15:guide>
        <p15:guide id="5" orient="horz" pos="41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8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37E6-C72E-4811-A999-7E3B3249467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BEF3-C642-43F7-A951-ECBD4B3810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98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96815" y="2776865"/>
            <a:ext cx="586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How</a:t>
            </a:r>
            <a:r>
              <a:rPr lang="zh-CN" altLang="en-US" sz="7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 </a:t>
            </a:r>
            <a:r>
              <a:rPr lang="en-US" altLang="zh-CN" sz="7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Amazing</a:t>
            </a:r>
            <a:endParaRPr lang="zh-CN" altLang="en-US" sz="7200" dirty="0">
              <a:solidFill>
                <a:schemeClr val="accent4">
                  <a:lumMod val="50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0" y="2963148"/>
            <a:ext cx="4016415" cy="931705"/>
            <a:chOff x="-23530" y="2881356"/>
            <a:chExt cx="3348000" cy="931705"/>
          </a:xfrm>
        </p:grpSpPr>
        <p:sp>
          <p:nvSpPr>
            <p:cNvPr id="36" name="矩形 35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243383" y="4056352"/>
            <a:ext cx="544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3600" b="1" dirty="0" smtClean="0">
                <a:solidFill>
                  <a:schemeClr val="accent4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Nexa Bold" charset="0"/>
              </a:rPr>
              <a:t>无奇不有</a:t>
            </a:r>
            <a:endParaRPr lang="en-US" altLang="zh-CN" sz="3600" b="1" dirty="0">
              <a:solidFill>
                <a:schemeClr val="accent4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Nexa Bold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 rot="16200000">
            <a:off x="6898280" y="2921997"/>
            <a:ext cx="6775703" cy="931705"/>
            <a:chOff x="-23530" y="2881356"/>
            <a:chExt cx="3348000" cy="931705"/>
          </a:xfrm>
        </p:grpSpPr>
        <p:sp>
          <p:nvSpPr>
            <p:cNvPr id="46" name="矩形 45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14963" y="5635465"/>
            <a:ext cx="4128642" cy="1074470"/>
            <a:chOff x="6707978" y="5068306"/>
            <a:chExt cx="1395413" cy="1074470"/>
          </a:xfrm>
        </p:grpSpPr>
        <p:sp>
          <p:nvSpPr>
            <p:cNvPr id="52" name="矩形: 圆角 51"/>
            <p:cNvSpPr/>
            <p:nvPr/>
          </p:nvSpPr>
          <p:spPr>
            <a:xfrm>
              <a:off x="6707978" y="5068306"/>
              <a:ext cx="1395413" cy="517725"/>
            </a:xfrm>
            <a:prstGeom prst="roundRect">
              <a:avLst>
                <a:gd name="adj" fmla="val 268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762746" y="5127113"/>
              <a:ext cx="12858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选自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《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多维阅读第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18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级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》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rcRect t="17553" b="24973"/>
          <a:stretch>
            <a:fillRect/>
          </a:stretch>
        </p:blipFill>
        <p:spPr>
          <a:xfrm>
            <a:off x="4660889" y="585788"/>
            <a:ext cx="1451785" cy="18716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786951"/>
            <a:ext cx="2571750" cy="18432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35710" t="2747" r="16378" b="46016"/>
          <a:stretch>
            <a:fillRect/>
          </a:stretch>
        </p:blipFill>
        <p:spPr>
          <a:xfrm>
            <a:off x="3071813" y="4786313"/>
            <a:ext cx="1614488" cy="1857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579516"/>
            <a:ext cx="1443038" cy="1847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6017" y="542925"/>
            <a:ext cx="1611716" cy="1963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242" y="584198"/>
            <a:ext cx="2138733" cy="19161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09234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32115" y="447661"/>
            <a:ext cx="1132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Voice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Your Opinions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－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Footprints on rainbow mountains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22827" y="4406657"/>
            <a:ext cx="11407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Rainbow</a:t>
            </a:r>
            <a:r>
              <a:rPr lang="zh-CN" altLang="en-US" sz="3600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mountains have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 history of more than one hundred million years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 Some tourists want to get “very” close to the beautiful scenery, but they don’t know that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it takes more than 60 years to recover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from the footprints.</a:t>
            </a:r>
            <a:endParaRPr lang="en-US" altLang="zh-CN" sz="3600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1042864" y="2230051"/>
            <a:ext cx="491464" cy="48926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36 h 128"/>
              <a:gd name="T4" fmla="*/ 0 w 128"/>
              <a:gd name="T5" fmla="*/ 112 h 128"/>
              <a:gd name="T6" fmla="*/ 16 w 128"/>
              <a:gd name="T7" fmla="*/ 128 h 128"/>
              <a:gd name="T8" fmla="*/ 112 w 128"/>
              <a:gd name="T9" fmla="*/ 128 h 128"/>
              <a:gd name="T10" fmla="*/ 128 w 128"/>
              <a:gd name="T11" fmla="*/ 112 h 128"/>
              <a:gd name="T12" fmla="*/ 128 w 128"/>
              <a:gd name="T13" fmla="*/ 36 h 128"/>
              <a:gd name="T14" fmla="*/ 64 w 128"/>
              <a:gd name="T15" fmla="*/ 0 h 128"/>
              <a:gd name="T16" fmla="*/ 8 w 128"/>
              <a:gd name="T17" fmla="*/ 112 h 128"/>
              <a:gd name="T18" fmla="*/ 8 w 128"/>
              <a:gd name="T19" fmla="*/ 49 h 128"/>
              <a:gd name="T20" fmla="*/ 44 w 128"/>
              <a:gd name="T21" fmla="*/ 78 h 128"/>
              <a:gd name="T22" fmla="*/ 8 w 128"/>
              <a:gd name="T23" fmla="*/ 114 h 128"/>
              <a:gd name="T24" fmla="*/ 8 w 128"/>
              <a:gd name="T25" fmla="*/ 112 h 128"/>
              <a:gd name="T26" fmla="*/ 14 w 128"/>
              <a:gd name="T27" fmla="*/ 120 h 128"/>
              <a:gd name="T28" fmla="*/ 51 w 128"/>
              <a:gd name="T29" fmla="*/ 83 h 128"/>
              <a:gd name="T30" fmla="*/ 64 w 128"/>
              <a:gd name="T31" fmla="*/ 92 h 128"/>
              <a:gd name="T32" fmla="*/ 77 w 128"/>
              <a:gd name="T33" fmla="*/ 83 h 128"/>
              <a:gd name="T34" fmla="*/ 114 w 128"/>
              <a:gd name="T35" fmla="*/ 120 h 128"/>
              <a:gd name="T36" fmla="*/ 14 w 128"/>
              <a:gd name="T37" fmla="*/ 120 h 128"/>
              <a:gd name="T38" fmla="*/ 120 w 128"/>
              <a:gd name="T39" fmla="*/ 112 h 128"/>
              <a:gd name="T40" fmla="*/ 120 w 128"/>
              <a:gd name="T41" fmla="*/ 114 h 128"/>
              <a:gd name="T42" fmla="*/ 84 w 128"/>
              <a:gd name="T43" fmla="*/ 78 h 128"/>
              <a:gd name="T44" fmla="*/ 120 w 128"/>
              <a:gd name="T45" fmla="*/ 49 h 128"/>
              <a:gd name="T46" fmla="*/ 120 w 128"/>
              <a:gd name="T47" fmla="*/ 112 h 128"/>
              <a:gd name="T48" fmla="*/ 64 w 128"/>
              <a:gd name="T49" fmla="*/ 83 h 128"/>
              <a:gd name="T50" fmla="*/ 8 w 128"/>
              <a:gd name="T51" fmla="*/ 40 h 128"/>
              <a:gd name="T52" fmla="*/ 64 w 128"/>
              <a:gd name="T53" fmla="*/ 9 h 128"/>
              <a:gd name="T54" fmla="*/ 120 w 128"/>
              <a:gd name="T55" fmla="*/ 40 h 128"/>
              <a:gd name="T56" fmla="*/ 64 w 128"/>
              <a:gd name="T57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45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12"/>
                  <a:pt x="128" y="45"/>
                  <a:pt x="128" y="36"/>
                </a:cubicBezTo>
                <a:lnTo>
                  <a:pt x="64" y="0"/>
                </a:lnTo>
                <a:close/>
                <a:moveTo>
                  <a:pt x="8" y="112"/>
                </a:moveTo>
                <a:cubicBezTo>
                  <a:pt x="8" y="49"/>
                  <a:pt x="8" y="49"/>
                  <a:pt x="8" y="49"/>
                </a:cubicBezTo>
                <a:cubicBezTo>
                  <a:pt x="44" y="78"/>
                  <a:pt x="44" y="78"/>
                  <a:pt x="44" y="7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14"/>
                  <a:pt x="8" y="113"/>
                  <a:pt x="8" y="112"/>
                </a:cubicBezTo>
                <a:close/>
                <a:moveTo>
                  <a:pt x="14" y="120"/>
                </a:moveTo>
                <a:cubicBezTo>
                  <a:pt x="51" y="83"/>
                  <a:pt x="51" y="83"/>
                  <a:pt x="51" y="83"/>
                </a:cubicBezTo>
                <a:cubicBezTo>
                  <a:pt x="64" y="92"/>
                  <a:pt x="64" y="92"/>
                  <a:pt x="64" y="92"/>
                </a:cubicBezTo>
                <a:cubicBezTo>
                  <a:pt x="77" y="83"/>
                  <a:pt x="77" y="83"/>
                  <a:pt x="77" y="83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3" y="120"/>
                  <a:pt x="15" y="120"/>
                  <a:pt x="14" y="120"/>
                </a:cubicBezTo>
                <a:close/>
                <a:moveTo>
                  <a:pt x="120" y="112"/>
                </a:moveTo>
                <a:cubicBezTo>
                  <a:pt x="120" y="113"/>
                  <a:pt x="120" y="114"/>
                  <a:pt x="120" y="114"/>
                </a:cubicBezTo>
                <a:cubicBezTo>
                  <a:pt x="84" y="78"/>
                  <a:pt x="84" y="78"/>
                  <a:pt x="84" y="78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12"/>
                </a:lnTo>
                <a:close/>
                <a:moveTo>
                  <a:pt x="64" y="83"/>
                </a:moveTo>
                <a:cubicBezTo>
                  <a:pt x="8" y="40"/>
                  <a:pt x="8" y="40"/>
                  <a:pt x="8" y="40"/>
                </a:cubicBezTo>
                <a:cubicBezTo>
                  <a:pt x="64" y="9"/>
                  <a:pt x="64" y="9"/>
                  <a:pt x="64" y="9"/>
                </a:cubicBezTo>
                <a:cubicBezTo>
                  <a:pt x="120" y="40"/>
                  <a:pt x="120" y="40"/>
                  <a:pt x="120" y="40"/>
                </a:cubicBezTo>
                <a:lnTo>
                  <a:pt x="64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21" y="1423253"/>
            <a:ext cx="4608204" cy="259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28" y="1423253"/>
            <a:ext cx="4728329" cy="259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92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2348871"/>
            <a:chOff x="0" y="0"/>
            <a:chExt cx="12192000" cy="234887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27"/>
            <a:stretch/>
          </p:blipFill>
          <p:spPr>
            <a:xfrm>
              <a:off x="0" y="0"/>
              <a:ext cx="12192000" cy="2348871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2348871"/>
            </a:xfrm>
            <a:prstGeom prst="rect">
              <a:avLst/>
            </a:prstGeom>
            <a:solidFill>
              <a:schemeClr val="tx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82528" y="907802"/>
            <a:ext cx="582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What should we do?</a:t>
            </a:r>
            <a:endParaRPr lang="zh-CN" altLang="en-US" sz="48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25999" y="2217184"/>
            <a:ext cx="1615232" cy="2678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23" y="3075344"/>
            <a:ext cx="3154772" cy="1729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t="8975" b="18593"/>
          <a:stretch>
            <a:fillRect/>
          </a:stretch>
        </p:blipFill>
        <p:spPr>
          <a:xfrm>
            <a:off x="6648438" y="4471988"/>
            <a:ext cx="1638312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888" y="4293764"/>
            <a:ext cx="1457325" cy="1847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6999" y="4616028"/>
            <a:ext cx="1611716" cy="1956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8" y="3486150"/>
            <a:ext cx="2400300" cy="1621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1848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605" y="2824601"/>
            <a:ext cx="472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Thank you!</a:t>
            </a:r>
            <a:endParaRPr lang="zh-CN" altLang="en-US" sz="7200" b="1" dirty="0">
              <a:solidFill>
                <a:schemeClr val="accent2">
                  <a:lumMod val="7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0" y="2963148"/>
            <a:ext cx="5281605" cy="931705"/>
            <a:chOff x="-23530" y="2881356"/>
            <a:chExt cx="3348000" cy="931705"/>
          </a:xfrm>
        </p:grpSpPr>
        <p:sp>
          <p:nvSpPr>
            <p:cNvPr id="36" name="矩形 35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16200000">
            <a:off x="7175358" y="2951863"/>
            <a:ext cx="6775703" cy="931705"/>
            <a:chOff x="-23530" y="2881356"/>
            <a:chExt cx="3348000" cy="931705"/>
          </a:xfrm>
        </p:grpSpPr>
        <p:sp>
          <p:nvSpPr>
            <p:cNvPr id="46" name="矩形 45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1277" y="411016"/>
            <a:ext cx="418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Observe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cover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5408982" y="734182"/>
            <a:ext cx="6786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926672" y="3804700"/>
            <a:ext cx="626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Do you think it’s amazing? 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26672" y="2201980"/>
            <a:ext cx="638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D1758E"/>
                </a:solidFill>
                <a:latin typeface="Times New Roman" charset="0"/>
                <a:ea typeface="Times New Roman" charset="0"/>
                <a:cs typeface="Times New Roman" charset="0"/>
              </a:rPr>
              <a:t>What</a:t>
            </a:r>
            <a:r>
              <a:rPr lang="zh-CN" altLang="en-US" sz="3600" b="1" dirty="0" smtClean="0">
                <a:solidFill>
                  <a:srgbClr val="D1758E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rgbClr val="D1758E"/>
                </a:solidFill>
                <a:latin typeface="Times New Roman" charset="0"/>
                <a:ea typeface="Times New Roman" charset="0"/>
                <a:cs typeface="Times New Roman" charset="0"/>
              </a:rPr>
              <a:t>can you see </a:t>
            </a:r>
            <a:r>
              <a:rPr lang="en-US" altLang="zh-CN" sz="3600" b="1" dirty="0" smtClean="0">
                <a:solidFill>
                  <a:srgbClr val="D1758E"/>
                </a:solidFill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altLang="zh-CN" sz="3600" b="1" dirty="0" smtClean="0">
                <a:solidFill>
                  <a:srgbClr val="D1758E"/>
                </a:solidFill>
                <a:latin typeface="Times New Roman" charset="0"/>
                <a:ea typeface="Times New Roman" charset="0"/>
                <a:cs typeface="Times New Roman" charset="0"/>
              </a:rPr>
              <a:t>the cover?</a:t>
            </a:r>
            <a:endParaRPr lang="zh-CN" altLang="en-US" sz="3600" b="1" dirty="0">
              <a:solidFill>
                <a:srgbClr val="D1758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0" name="泪滴形 59"/>
          <p:cNvSpPr/>
          <p:nvPr/>
        </p:nvSpPr>
        <p:spPr>
          <a:xfrm>
            <a:off x="5113176" y="2230658"/>
            <a:ext cx="591613" cy="61765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泪滴形 65"/>
          <p:cNvSpPr/>
          <p:nvPr/>
        </p:nvSpPr>
        <p:spPr>
          <a:xfrm>
            <a:off x="5118962" y="3815520"/>
            <a:ext cx="585827" cy="635511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33" y="1513060"/>
            <a:ext cx="3916260" cy="493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1700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42" grpId="0"/>
      <p:bldP spid="60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1277" y="411016"/>
            <a:ext cx="598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Man-made or Natural Things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7203233" y="734182"/>
            <a:ext cx="49920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277862" y="4959205"/>
            <a:ext cx="736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amazing thing man-made or </a:t>
            </a: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does </a:t>
            </a:r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it happen naturally? 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6" name="泪滴形 65"/>
          <p:cNvSpPr/>
          <p:nvPr/>
        </p:nvSpPr>
        <p:spPr>
          <a:xfrm>
            <a:off x="1221277" y="5260738"/>
            <a:ext cx="623172" cy="635511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rcRect t="12692" b="26686"/>
          <a:stretch>
            <a:fillRect/>
          </a:stretch>
        </p:blipFill>
        <p:spPr>
          <a:xfrm>
            <a:off x="1815481" y="2343150"/>
            <a:ext cx="1451785" cy="2000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384755"/>
            <a:ext cx="1471613" cy="1930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0546" y="2357438"/>
            <a:ext cx="1444729" cy="1928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5289" y="2357438"/>
            <a:ext cx="1805926" cy="1900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l="31451" t="6711" r="16050" b="44357"/>
          <a:stretch>
            <a:fillRect/>
          </a:stretch>
        </p:blipFill>
        <p:spPr>
          <a:xfrm>
            <a:off x="4986339" y="2400300"/>
            <a:ext cx="1380610" cy="1914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289" y="2371724"/>
            <a:ext cx="1541498" cy="2000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rcRect l="41523" t="3793" r="10582" b="80483"/>
          <a:stretch>
            <a:fillRect/>
          </a:stretch>
        </p:blipFill>
        <p:spPr>
          <a:xfrm>
            <a:off x="9844088" y="2427742"/>
            <a:ext cx="2085975" cy="1705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62789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1277" y="411016"/>
            <a:ext cx="69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Choose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one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and mark your ? and !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8178137" y="734182"/>
            <a:ext cx="40171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31694" y="1247964"/>
            <a:ext cx="1128835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b="1" kern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zh-CN" altLang="en-US" sz="16600" b="1" kern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73583" y="3918485"/>
            <a:ext cx="830677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b="1" kern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zh-CN" altLang="en-US" sz="16600" b="1" kern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2060964" y="2399663"/>
            <a:ext cx="6118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 2" charset="2"/>
              <a:buChar char="ê"/>
              <a:defRPr sz="2400">
                <a:solidFill>
                  <a:schemeClr val="tx1"/>
                </a:solidFill>
                <a:latin typeface="等线" charset="-122"/>
                <a:ea typeface="幼圆" charset="0"/>
                <a:cs typeface="幼圆" charset="0"/>
              </a:defRPr>
            </a:lvl1pPr>
            <a:lvl2pPr marL="742950" indent="-285750">
              <a:lnSpc>
                <a:spcPct val="130000"/>
              </a:lnSpc>
              <a:buClr>
                <a:schemeClr val="tx1"/>
              </a:buClr>
              <a:buFont typeface="Wingdings 2" charset="2"/>
              <a:buChar char="ê"/>
              <a:defRPr sz="1600">
                <a:solidFill>
                  <a:schemeClr val="tx1"/>
                </a:solidFill>
                <a:latin typeface="等线" charset="-122"/>
                <a:ea typeface="幼圆" charset="0"/>
                <a:cs typeface="幼圆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385723"/>
                </a:solidFill>
                <a:latin typeface="Times New Roman" charset="0"/>
                <a:ea typeface="等线" charset="-122"/>
                <a:cs typeface="等线" charset="-122"/>
              </a:rPr>
              <a:t>your questions about the test</a:t>
            </a:r>
            <a:endParaRPr lang="zh-CN" altLang="en-US" sz="3600" b="1" dirty="0">
              <a:solidFill>
                <a:srgbClr val="385723"/>
              </a:solidFill>
              <a:latin typeface="Times New Roman" charset="0"/>
              <a:ea typeface="等线" charset="-122"/>
              <a:cs typeface="等线" charset="-122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2060964" y="5052376"/>
            <a:ext cx="584690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 2" charset="2"/>
              <a:buChar char="ê"/>
              <a:defRPr sz="2400">
                <a:solidFill>
                  <a:schemeClr val="tx1"/>
                </a:solidFill>
                <a:latin typeface="等线" charset="-122"/>
                <a:ea typeface="幼圆" charset="0"/>
                <a:cs typeface="幼圆" charset="0"/>
              </a:defRPr>
            </a:lvl1pPr>
            <a:lvl2pPr marL="742950" indent="-285750">
              <a:lnSpc>
                <a:spcPct val="130000"/>
              </a:lnSpc>
              <a:buClr>
                <a:schemeClr val="tx1"/>
              </a:buClr>
              <a:buFont typeface="Wingdings 2" charset="2"/>
              <a:buChar char="ê"/>
              <a:defRPr sz="1600">
                <a:solidFill>
                  <a:schemeClr val="tx1"/>
                </a:solidFill>
                <a:latin typeface="等线" charset="-122"/>
                <a:ea typeface="幼圆" charset="0"/>
                <a:cs typeface="幼圆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srgbClr val="385723"/>
                </a:solidFill>
                <a:latin typeface="Times New Roman" charset="0"/>
                <a:ea typeface="等线" charset="-122"/>
                <a:cs typeface="等线" charset="-122"/>
              </a:rPr>
              <a:t>your feelings about the text</a:t>
            </a:r>
            <a:endParaRPr lang="zh-CN" altLang="en-US" sz="3600" b="1" dirty="0">
              <a:solidFill>
                <a:srgbClr val="385723"/>
              </a:solidFill>
              <a:latin typeface="Times New Roman" charset="0"/>
              <a:ea typeface="等线" charset="-122"/>
              <a:cs typeface="等线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 flipH="1">
            <a:off x="8178136" y="1490026"/>
            <a:ext cx="369888" cy="2487612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sz="2000">
              <a:solidFill>
                <a:srgbClr val="4D4D4D"/>
              </a:solidFill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8548024" y="1526292"/>
            <a:ext cx="239091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ingdings 2" charset="2"/>
              <a:buChar char="ê"/>
              <a:defRPr sz="2400">
                <a:solidFill>
                  <a:schemeClr val="tx1"/>
                </a:solidFill>
                <a:latin typeface="等线" charset="-122"/>
                <a:ea typeface="幼圆" charset="0"/>
                <a:cs typeface="幼圆" charset="0"/>
              </a:defRPr>
            </a:lvl1pPr>
            <a:lvl2pPr marL="742950" indent="-285750">
              <a:lnSpc>
                <a:spcPct val="130000"/>
              </a:lnSpc>
              <a:buClr>
                <a:schemeClr val="tx1"/>
              </a:buClr>
              <a:buFont typeface="Wingdings 2" charset="2"/>
              <a:buChar char="ê"/>
              <a:defRPr sz="1600">
                <a:solidFill>
                  <a:schemeClr val="tx1"/>
                </a:solidFill>
                <a:latin typeface="等线" charset="-122"/>
                <a:ea typeface="幼圆" charset="0"/>
                <a:cs typeface="幼圆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262626"/>
                </a:solidFill>
                <a:latin typeface="等线" charset="-122"/>
                <a:ea typeface="幼圆" charset="0"/>
                <a:cs typeface="幼圆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等线" charset="-122"/>
                <a:cs typeface="等线" charset="-122"/>
              </a:rPr>
              <a:t>4Ws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3200" b="1" dirty="0" smtClean="0">
              <a:solidFill>
                <a:schemeClr val="accent4">
                  <a:lumMod val="75000"/>
                </a:schemeClr>
              </a:solidFill>
              <a:latin typeface="Times New Roman" charset="0"/>
              <a:ea typeface="等线" charset="-122"/>
              <a:cs typeface="等线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等线" charset="-122"/>
                <a:cs typeface="等线" charset="-122"/>
              </a:rPr>
              <a:t>Why/How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3200" b="1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等线" charset="-122"/>
              <a:cs typeface="等线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等线" charset="-122"/>
                <a:cs typeface="等线" charset="-122"/>
              </a:rPr>
              <a:t>If </a:t>
            </a:r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等线" charset="-122"/>
                <a:cs typeface="等线" charset="-122"/>
              </a:rPr>
              <a:t>questions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等线" charset="-122"/>
              <a:cs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35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1277" y="411016"/>
            <a:ext cx="436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Share with </a:t>
            </a:r>
            <a:r>
              <a:rPr lang="en-US" altLang="zh-CN" sz="3600" b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Class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5585255" y="734182"/>
            <a:ext cx="66100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867361" y="4702543"/>
            <a:ext cx="2920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Your Feelings</a:t>
            </a:r>
            <a:endParaRPr lang="zh-CN" altLang="en-US" sz="4000" b="1" dirty="0">
              <a:solidFill>
                <a:schemeClr val="accent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94620" y="4702544"/>
            <a:ext cx="2920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Interesting </a:t>
            </a:r>
            <a:r>
              <a:rPr lang="en-US" altLang="zh-CN" sz="4000" b="1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Questions</a:t>
            </a:r>
            <a:endParaRPr lang="zh-CN" altLang="en-US" sz="4000" b="1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1879" y="4702545"/>
            <a:ext cx="2920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Important Questions</a:t>
            </a:r>
            <a:endParaRPr lang="zh-CN" altLang="en-US" sz="4000" b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1042864" y="2230051"/>
            <a:ext cx="491464" cy="48926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36 h 128"/>
              <a:gd name="T4" fmla="*/ 0 w 128"/>
              <a:gd name="T5" fmla="*/ 112 h 128"/>
              <a:gd name="T6" fmla="*/ 16 w 128"/>
              <a:gd name="T7" fmla="*/ 128 h 128"/>
              <a:gd name="T8" fmla="*/ 112 w 128"/>
              <a:gd name="T9" fmla="*/ 128 h 128"/>
              <a:gd name="T10" fmla="*/ 128 w 128"/>
              <a:gd name="T11" fmla="*/ 112 h 128"/>
              <a:gd name="T12" fmla="*/ 128 w 128"/>
              <a:gd name="T13" fmla="*/ 36 h 128"/>
              <a:gd name="T14" fmla="*/ 64 w 128"/>
              <a:gd name="T15" fmla="*/ 0 h 128"/>
              <a:gd name="T16" fmla="*/ 8 w 128"/>
              <a:gd name="T17" fmla="*/ 112 h 128"/>
              <a:gd name="T18" fmla="*/ 8 w 128"/>
              <a:gd name="T19" fmla="*/ 49 h 128"/>
              <a:gd name="T20" fmla="*/ 44 w 128"/>
              <a:gd name="T21" fmla="*/ 78 h 128"/>
              <a:gd name="T22" fmla="*/ 8 w 128"/>
              <a:gd name="T23" fmla="*/ 114 h 128"/>
              <a:gd name="T24" fmla="*/ 8 w 128"/>
              <a:gd name="T25" fmla="*/ 112 h 128"/>
              <a:gd name="T26" fmla="*/ 14 w 128"/>
              <a:gd name="T27" fmla="*/ 120 h 128"/>
              <a:gd name="T28" fmla="*/ 51 w 128"/>
              <a:gd name="T29" fmla="*/ 83 h 128"/>
              <a:gd name="T30" fmla="*/ 64 w 128"/>
              <a:gd name="T31" fmla="*/ 92 h 128"/>
              <a:gd name="T32" fmla="*/ 77 w 128"/>
              <a:gd name="T33" fmla="*/ 83 h 128"/>
              <a:gd name="T34" fmla="*/ 114 w 128"/>
              <a:gd name="T35" fmla="*/ 120 h 128"/>
              <a:gd name="T36" fmla="*/ 14 w 128"/>
              <a:gd name="T37" fmla="*/ 120 h 128"/>
              <a:gd name="T38" fmla="*/ 120 w 128"/>
              <a:gd name="T39" fmla="*/ 112 h 128"/>
              <a:gd name="T40" fmla="*/ 120 w 128"/>
              <a:gd name="T41" fmla="*/ 114 h 128"/>
              <a:gd name="T42" fmla="*/ 84 w 128"/>
              <a:gd name="T43" fmla="*/ 78 h 128"/>
              <a:gd name="T44" fmla="*/ 120 w 128"/>
              <a:gd name="T45" fmla="*/ 49 h 128"/>
              <a:gd name="T46" fmla="*/ 120 w 128"/>
              <a:gd name="T47" fmla="*/ 112 h 128"/>
              <a:gd name="T48" fmla="*/ 64 w 128"/>
              <a:gd name="T49" fmla="*/ 83 h 128"/>
              <a:gd name="T50" fmla="*/ 8 w 128"/>
              <a:gd name="T51" fmla="*/ 40 h 128"/>
              <a:gd name="T52" fmla="*/ 64 w 128"/>
              <a:gd name="T53" fmla="*/ 9 h 128"/>
              <a:gd name="T54" fmla="*/ 120 w 128"/>
              <a:gd name="T55" fmla="*/ 40 h 128"/>
              <a:gd name="T56" fmla="*/ 64 w 128"/>
              <a:gd name="T57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45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12"/>
                  <a:pt x="128" y="45"/>
                  <a:pt x="128" y="36"/>
                </a:cubicBezTo>
                <a:lnTo>
                  <a:pt x="64" y="0"/>
                </a:lnTo>
                <a:close/>
                <a:moveTo>
                  <a:pt x="8" y="112"/>
                </a:moveTo>
                <a:cubicBezTo>
                  <a:pt x="8" y="49"/>
                  <a:pt x="8" y="49"/>
                  <a:pt x="8" y="49"/>
                </a:cubicBezTo>
                <a:cubicBezTo>
                  <a:pt x="44" y="78"/>
                  <a:pt x="44" y="78"/>
                  <a:pt x="44" y="7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14"/>
                  <a:pt x="8" y="113"/>
                  <a:pt x="8" y="112"/>
                </a:cubicBezTo>
                <a:close/>
                <a:moveTo>
                  <a:pt x="14" y="120"/>
                </a:moveTo>
                <a:cubicBezTo>
                  <a:pt x="51" y="83"/>
                  <a:pt x="51" y="83"/>
                  <a:pt x="51" y="83"/>
                </a:cubicBezTo>
                <a:cubicBezTo>
                  <a:pt x="64" y="92"/>
                  <a:pt x="64" y="92"/>
                  <a:pt x="64" y="92"/>
                </a:cubicBezTo>
                <a:cubicBezTo>
                  <a:pt x="77" y="83"/>
                  <a:pt x="77" y="83"/>
                  <a:pt x="77" y="83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3" y="120"/>
                  <a:pt x="15" y="120"/>
                  <a:pt x="14" y="120"/>
                </a:cubicBezTo>
                <a:close/>
                <a:moveTo>
                  <a:pt x="120" y="112"/>
                </a:moveTo>
                <a:cubicBezTo>
                  <a:pt x="120" y="113"/>
                  <a:pt x="120" y="114"/>
                  <a:pt x="120" y="114"/>
                </a:cubicBezTo>
                <a:cubicBezTo>
                  <a:pt x="84" y="78"/>
                  <a:pt x="84" y="78"/>
                  <a:pt x="84" y="78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12"/>
                </a:lnTo>
                <a:close/>
                <a:moveTo>
                  <a:pt x="64" y="83"/>
                </a:moveTo>
                <a:cubicBezTo>
                  <a:pt x="8" y="40"/>
                  <a:pt x="8" y="40"/>
                  <a:pt x="8" y="40"/>
                </a:cubicBezTo>
                <a:cubicBezTo>
                  <a:pt x="64" y="9"/>
                  <a:pt x="64" y="9"/>
                  <a:pt x="64" y="9"/>
                </a:cubicBezTo>
                <a:cubicBezTo>
                  <a:pt x="120" y="40"/>
                  <a:pt x="120" y="40"/>
                  <a:pt x="120" y="40"/>
                </a:cubicBezTo>
                <a:lnTo>
                  <a:pt x="64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3" name="组合 43"/>
          <p:cNvGrpSpPr/>
          <p:nvPr/>
        </p:nvGrpSpPr>
        <p:grpSpPr>
          <a:xfrm>
            <a:off x="5077825" y="2178087"/>
            <a:ext cx="2017486" cy="2017486"/>
            <a:chOff x="711200" y="2162629"/>
            <a:chExt cx="1059542" cy="1059542"/>
          </a:xfrm>
        </p:grpSpPr>
        <p:sp>
          <p:nvSpPr>
            <p:cNvPr id="44" name="椭圆 43"/>
            <p:cNvSpPr/>
            <p:nvPr/>
          </p:nvSpPr>
          <p:spPr>
            <a:xfrm>
              <a:off x="711200" y="2162629"/>
              <a:ext cx="1059542" cy="105954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74586" y="2226015"/>
              <a:ext cx="932770" cy="93277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34117" y="2285546"/>
              <a:ext cx="813708" cy="8137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6029" y="2347458"/>
              <a:ext cx="689884" cy="68988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?</a:t>
              </a:r>
              <a:endParaRPr lang="zh-CN" altLang="en-US" sz="9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49" name="组合 38"/>
          <p:cNvGrpSpPr/>
          <p:nvPr/>
        </p:nvGrpSpPr>
        <p:grpSpPr>
          <a:xfrm>
            <a:off x="905084" y="2178087"/>
            <a:ext cx="2017486" cy="2017486"/>
            <a:chOff x="711200" y="2162629"/>
            <a:chExt cx="1059542" cy="1059542"/>
          </a:xfrm>
        </p:grpSpPr>
        <p:sp>
          <p:nvSpPr>
            <p:cNvPr id="50" name="椭圆 49"/>
            <p:cNvSpPr/>
            <p:nvPr/>
          </p:nvSpPr>
          <p:spPr>
            <a:xfrm>
              <a:off x="711200" y="2162629"/>
              <a:ext cx="1059542" cy="1059542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74586" y="2226015"/>
              <a:ext cx="932770" cy="93277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834117" y="2285546"/>
              <a:ext cx="813708" cy="813708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896029" y="2347458"/>
              <a:ext cx="689884" cy="689884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?</a:t>
              </a:r>
              <a:endParaRPr lang="zh-CN" altLang="en-US" sz="9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5" name="组合 51"/>
          <p:cNvGrpSpPr/>
          <p:nvPr/>
        </p:nvGrpSpPr>
        <p:grpSpPr>
          <a:xfrm>
            <a:off x="9250566" y="2221104"/>
            <a:ext cx="2017486" cy="2017486"/>
            <a:chOff x="711200" y="2162629"/>
            <a:chExt cx="1059542" cy="1059542"/>
          </a:xfrm>
        </p:grpSpPr>
        <p:sp>
          <p:nvSpPr>
            <p:cNvPr id="56" name="椭圆 55"/>
            <p:cNvSpPr/>
            <p:nvPr/>
          </p:nvSpPr>
          <p:spPr>
            <a:xfrm>
              <a:off x="711200" y="2162629"/>
              <a:ext cx="1059542" cy="1059542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74586" y="2226015"/>
              <a:ext cx="932770" cy="93277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34117" y="2285546"/>
              <a:ext cx="813708" cy="813708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896029" y="2347458"/>
              <a:ext cx="689884" cy="689884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600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!</a:t>
              </a:r>
              <a:endParaRPr lang="zh-CN" altLang="en-US" sz="9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852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1" grpId="0"/>
      <p:bldP spid="34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1277" y="411016"/>
            <a:ext cx="6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Complete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IDEO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Bookmark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7615187" y="734182"/>
            <a:ext cx="45801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326795" y="5863408"/>
            <a:ext cx="5611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What do you think </a:t>
            </a:r>
            <a:r>
              <a:rPr lang="en-US" altLang="zh-CN" sz="4000" b="1" smtClean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of it?</a:t>
            </a:r>
            <a:endParaRPr lang="zh-CN" altLang="en-US" sz="4000" b="1" dirty="0">
              <a:solidFill>
                <a:schemeClr val="accent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44031" y="4452292"/>
            <a:ext cx="6019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Explain the reason.</a:t>
            </a:r>
            <a:endParaRPr lang="zh-CN" altLang="en-US" sz="4000" b="1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48993" y="3063488"/>
            <a:ext cx="631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Describe the amazing thing.</a:t>
            </a:r>
            <a:endParaRPr lang="zh-CN" altLang="en-US" sz="4000" b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0" y="2364522"/>
            <a:ext cx="421803" cy="48926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36 h 128"/>
              <a:gd name="T4" fmla="*/ 0 w 128"/>
              <a:gd name="T5" fmla="*/ 112 h 128"/>
              <a:gd name="T6" fmla="*/ 16 w 128"/>
              <a:gd name="T7" fmla="*/ 128 h 128"/>
              <a:gd name="T8" fmla="*/ 112 w 128"/>
              <a:gd name="T9" fmla="*/ 128 h 128"/>
              <a:gd name="T10" fmla="*/ 128 w 128"/>
              <a:gd name="T11" fmla="*/ 112 h 128"/>
              <a:gd name="T12" fmla="*/ 128 w 128"/>
              <a:gd name="T13" fmla="*/ 36 h 128"/>
              <a:gd name="T14" fmla="*/ 64 w 128"/>
              <a:gd name="T15" fmla="*/ 0 h 128"/>
              <a:gd name="T16" fmla="*/ 8 w 128"/>
              <a:gd name="T17" fmla="*/ 112 h 128"/>
              <a:gd name="T18" fmla="*/ 8 w 128"/>
              <a:gd name="T19" fmla="*/ 49 h 128"/>
              <a:gd name="T20" fmla="*/ 44 w 128"/>
              <a:gd name="T21" fmla="*/ 78 h 128"/>
              <a:gd name="T22" fmla="*/ 8 w 128"/>
              <a:gd name="T23" fmla="*/ 114 h 128"/>
              <a:gd name="T24" fmla="*/ 8 w 128"/>
              <a:gd name="T25" fmla="*/ 112 h 128"/>
              <a:gd name="T26" fmla="*/ 14 w 128"/>
              <a:gd name="T27" fmla="*/ 120 h 128"/>
              <a:gd name="T28" fmla="*/ 51 w 128"/>
              <a:gd name="T29" fmla="*/ 83 h 128"/>
              <a:gd name="T30" fmla="*/ 64 w 128"/>
              <a:gd name="T31" fmla="*/ 92 h 128"/>
              <a:gd name="T32" fmla="*/ 77 w 128"/>
              <a:gd name="T33" fmla="*/ 83 h 128"/>
              <a:gd name="T34" fmla="*/ 114 w 128"/>
              <a:gd name="T35" fmla="*/ 120 h 128"/>
              <a:gd name="T36" fmla="*/ 14 w 128"/>
              <a:gd name="T37" fmla="*/ 120 h 128"/>
              <a:gd name="T38" fmla="*/ 120 w 128"/>
              <a:gd name="T39" fmla="*/ 112 h 128"/>
              <a:gd name="T40" fmla="*/ 120 w 128"/>
              <a:gd name="T41" fmla="*/ 114 h 128"/>
              <a:gd name="T42" fmla="*/ 84 w 128"/>
              <a:gd name="T43" fmla="*/ 78 h 128"/>
              <a:gd name="T44" fmla="*/ 120 w 128"/>
              <a:gd name="T45" fmla="*/ 49 h 128"/>
              <a:gd name="T46" fmla="*/ 120 w 128"/>
              <a:gd name="T47" fmla="*/ 112 h 128"/>
              <a:gd name="T48" fmla="*/ 64 w 128"/>
              <a:gd name="T49" fmla="*/ 83 h 128"/>
              <a:gd name="T50" fmla="*/ 8 w 128"/>
              <a:gd name="T51" fmla="*/ 40 h 128"/>
              <a:gd name="T52" fmla="*/ 64 w 128"/>
              <a:gd name="T53" fmla="*/ 9 h 128"/>
              <a:gd name="T54" fmla="*/ 120 w 128"/>
              <a:gd name="T55" fmla="*/ 40 h 128"/>
              <a:gd name="T56" fmla="*/ 64 w 128"/>
              <a:gd name="T57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45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12"/>
                  <a:pt x="128" y="45"/>
                  <a:pt x="128" y="36"/>
                </a:cubicBezTo>
                <a:lnTo>
                  <a:pt x="64" y="0"/>
                </a:lnTo>
                <a:close/>
                <a:moveTo>
                  <a:pt x="8" y="112"/>
                </a:moveTo>
                <a:cubicBezTo>
                  <a:pt x="8" y="49"/>
                  <a:pt x="8" y="49"/>
                  <a:pt x="8" y="49"/>
                </a:cubicBezTo>
                <a:cubicBezTo>
                  <a:pt x="44" y="78"/>
                  <a:pt x="44" y="78"/>
                  <a:pt x="44" y="7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14"/>
                  <a:pt x="8" y="113"/>
                  <a:pt x="8" y="112"/>
                </a:cubicBezTo>
                <a:close/>
                <a:moveTo>
                  <a:pt x="14" y="120"/>
                </a:moveTo>
                <a:cubicBezTo>
                  <a:pt x="51" y="83"/>
                  <a:pt x="51" y="83"/>
                  <a:pt x="51" y="83"/>
                </a:cubicBezTo>
                <a:cubicBezTo>
                  <a:pt x="64" y="92"/>
                  <a:pt x="64" y="92"/>
                  <a:pt x="64" y="92"/>
                </a:cubicBezTo>
                <a:cubicBezTo>
                  <a:pt x="77" y="83"/>
                  <a:pt x="77" y="83"/>
                  <a:pt x="77" y="83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3" y="120"/>
                  <a:pt x="15" y="120"/>
                  <a:pt x="14" y="120"/>
                </a:cubicBezTo>
                <a:close/>
                <a:moveTo>
                  <a:pt x="120" y="112"/>
                </a:moveTo>
                <a:cubicBezTo>
                  <a:pt x="120" y="113"/>
                  <a:pt x="120" y="114"/>
                  <a:pt x="120" y="114"/>
                </a:cubicBezTo>
                <a:cubicBezTo>
                  <a:pt x="84" y="78"/>
                  <a:pt x="84" y="78"/>
                  <a:pt x="84" y="78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12"/>
                </a:lnTo>
                <a:close/>
                <a:moveTo>
                  <a:pt x="64" y="83"/>
                </a:moveTo>
                <a:cubicBezTo>
                  <a:pt x="8" y="40"/>
                  <a:pt x="8" y="40"/>
                  <a:pt x="8" y="40"/>
                </a:cubicBezTo>
                <a:cubicBezTo>
                  <a:pt x="64" y="9"/>
                  <a:pt x="64" y="9"/>
                  <a:pt x="64" y="9"/>
                </a:cubicBezTo>
                <a:cubicBezTo>
                  <a:pt x="120" y="40"/>
                  <a:pt x="120" y="40"/>
                  <a:pt x="120" y="40"/>
                </a:cubicBezTo>
                <a:lnTo>
                  <a:pt x="64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48"/>
          <p:cNvGrpSpPr/>
          <p:nvPr/>
        </p:nvGrpSpPr>
        <p:grpSpPr>
          <a:xfrm>
            <a:off x="178413" y="5860914"/>
            <a:ext cx="579608" cy="675330"/>
            <a:chOff x="470353" y="5502821"/>
            <a:chExt cx="822364" cy="822364"/>
          </a:xfrm>
        </p:grpSpPr>
        <p:sp>
          <p:nvSpPr>
            <p:cNvPr id="30" name="矩形: 圆角 6"/>
            <p:cNvSpPr/>
            <p:nvPr/>
          </p:nvSpPr>
          <p:spPr>
            <a:xfrm rot="2700000">
              <a:off x="470353" y="5502821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705763" y="5762765"/>
              <a:ext cx="351544" cy="348196"/>
            </a:xfrm>
            <a:custGeom>
              <a:avLst/>
              <a:gdLst>
                <a:gd name="T0" fmla="*/ 0 w 128"/>
                <a:gd name="T1" fmla="*/ 60 h 128"/>
                <a:gd name="T2" fmla="*/ 37 w 128"/>
                <a:gd name="T3" fmla="*/ 82 h 128"/>
                <a:gd name="T4" fmla="*/ 124 w 128"/>
                <a:gd name="T5" fmla="*/ 0 h 128"/>
                <a:gd name="T6" fmla="*/ 0 w 128"/>
                <a:gd name="T7" fmla="*/ 60 h 128"/>
                <a:gd name="T8" fmla="*/ 42 w 128"/>
                <a:gd name="T9" fmla="*/ 87 h 128"/>
                <a:gd name="T10" fmla="*/ 64 w 128"/>
                <a:gd name="T11" fmla="*/ 128 h 128"/>
                <a:gd name="T12" fmla="*/ 128 w 128"/>
                <a:gd name="T13" fmla="*/ 4 h 128"/>
                <a:gd name="T14" fmla="*/ 128 w 128"/>
                <a:gd name="T15" fmla="*/ 4 h 128"/>
                <a:gd name="T16" fmla="*/ 42 w 128"/>
                <a:gd name="T17" fmla="*/ 8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0" y="60"/>
                  </a:moveTo>
                  <a:cubicBezTo>
                    <a:pt x="0" y="60"/>
                    <a:pt x="29" y="78"/>
                    <a:pt x="37" y="8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4" y="5"/>
                    <a:pt x="0" y="60"/>
                    <a:pt x="0" y="60"/>
                  </a:cubicBezTo>
                  <a:close/>
                  <a:moveTo>
                    <a:pt x="42" y="87"/>
                  </a:moveTo>
                  <a:cubicBezTo>
                    <a:pt x="47" y="97"/>
                    <a:pt x="64" y="128"/>
                    <a:pt x="64" y="128"/>
                  </a:cubicBezTo>
                  <a:cubicBezTo>
                    <a:pt x="64" y="128"/>
                    <a:pt x="127" y="6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4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47"/>
          <p:cNvGrpSpPr/>
          <p:nvPr/>
        </p:nvGrpSpPr>
        <p:grpSpPr>
          <a:xfrm>
            <a:off x="178414" y="4470340"/>
            <a:ext cx="579608" cy="675330"/>
            <a:chOff x="470354" y="4107409"/>
            <a:chExt cx="822364" cy="822364"/>
          </a:xfrm>
        </p:grpSpPr>
        <p:sp>
          <p:nvSpPr>
            <p:cNvPr id="35" name="矩形: 圆角 5"/>
            <p:cNvSpPr/>
            <p:nvPr/>
          </p:nvSpPr>
          <p:spPr>
            <a:xfrm rot="2700000">
              <a:off x="470354" y="4107409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726750" y="4365280"/>
              <a:ext cx="309570" cy="306622"/>
            </a:xfrm>
            <a:custGeom>
              <a:avLst/>
              <a:gdLst>
                <a:gd name="T0" fmla="*/ 0 w 128"/>
                <a:gd name="T1" fmla="*/ 44 h 128"/>
                <a:gd name="T2" fmla="*/ 0 w 128"/>
                <a:gd name="T3" fmla="*/ 112 h 128"/>
                <a:gd name="T4" fmla="*/ 3 w 128"/>
                <a:gd name="T5" fmla="*/ 121 h 128"/>
                <a:gd name="T6" fmla="*/ 44 w 128"/>
                <a:gd name="T7" fmla="*/ 78 h 128"/>
                <a:gd name="T8" fmla="*/ 0 w 128"/>
                <a:gd name="T9" fmla="*/ 44 h 128"/>
                <a:gd name="T10" fmla="*/ 127 w 128"/>
                <a:gd name="T11" fmla="*/ 35 h 128"/>
                <a:gd name="T12" fmla="*/ 64 w 128"/>
                <a:gd name="T13" fmla="*/ 0 h 128"/>
                <a:gd name="T14" fmla="*/ 1 w 128"/>
                <a:gd name="T15" fmla="*/ 35 h 128"/>
                <a:gd name="T16" fmla="*/ 64 w 128"/>
                <a:gd name="T17" fmla="*/ 83 h 128"/>
                <a:gd name="T18" fmla="*/ 127 w 128"/>
                <a:gd name="T19" fmla="*/ 35 h 128"/>
                <a:gd name="T20" fmla="*/ 84 w 128"/>
                <a:gd name="T21" fmla="*/ 78 h 128"/>
                <a:gd name="T22" fmla="*/ 125 w 128"/>
                <a:gd name="T23" fmla="*/ 121 h 128"/>
                <a:gd name="T24" fmla="*/ 128 w 128"/>
                <a:gd name="T25" fmla="*/ 112 h 128"/>
                <a:gd name="T26" fmla="*/ 128 w 128"/>
                <a:gd name="T27" fmla="*/ 45 h 128"/>
                <a:gd name="T28" fmla="*/ 84 w 128"/>
                <a:gd name="T29" fmla="*/ 78 h 128"/>
                <a:gd name="T30" fmla="*/ 64 w 128"/>
                <a:gd name="T31" fmla="*/ 92 h 128"/>
                <a:gd name="T32" fmla="*/ 51 w 128"/>
                <a:gd name="T33" fmla="*/ 83 h 128"/>
                <a:gd name="T34" fmla="*/ 9 w 128"/>
                <a:gd name="T35" fmla="*/ 126 h 128"/>
                <a:gd name="T36" fmla="*/ 16 w 128"/>
                <a:gd name="T37" fmla="*/ 128 h 128"/>
                <a:gd name="T38" fmla="*/ 112 w 128"/>
                <a:gd name="T39" fmla="*/ 128 h 128"/>
                <a:gd name="T40" fmla="*/ 119 w 128"/>
                <a:gd name="T41" fmla="*/ 126 h 128"/>
                <a:gd name="T42" fmla="*/ 77 w 128"/>
                <a:gd name="T43" fmla="*/ 83 h 128"/>
                <a:gd name="T44" fmla="*/ 64 w 128"/>
                <a:gd name="T45" fmla="*/ 9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28">
                  <a:moveTo>
                    <a:pt x="0" y="44"/>
                  </a:moveTo>
                  <a:cubicBezTo>
                    <a:pt x="0" y="46"/>
                    <a:pt x="0" y="112"/>
                    <a:pt x="0" y="112"/>
                  </a:cubicBezTo>
                  <a:cubicBezTo>
                    <a:pt x="0" y="115"/>
                    <a:pt x="1" y="118"/>
                    <a:pt x="3" y="121"/>
                  </a:cubicBezTo>
                  <a:cubicBezTo>
                    <a:pt x="44" y="78"/>
                    <a:pt x="44" y="78"/>
                    <a:pt x="44" y="78"/>
                  </a:cubicBezTo>
                  <a:lnTo>
                    <a:pt x="0" y="44"/>
                  </a:lnTo>
                  <a:close/>
                  <a:moveTo>
                    <a:pt x="127" y="35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4" y="83"/>
                    <a:pt x="64" y="83"/>
                    <a:pt x="64" y="83"/>
                  </a:cubicBezTo>
                  <a:lnTo>
                    <a:pt x="127" y="35"/>
                  </a:lnTo>
                  <a:close/>
                  <a:moveTo>
                    <a:pt x="84" y="78"/>
                  </a:moveTo>
                  <a:cubicBezTo>
                    <a:pt x="125" y="121"/>
                    <a:pt x="125" y="121"/>
                    <a:pt x="125" y="121"/>
                  </a:cubicBezTo>
                  <a:cubicBezTo>
                    <a:pt x="127" y="118"/>
                    <a:pt x="128" y="115"/>
                    <a:pt x="128" y="112"/>
                  </a:cubicBezTo>
                  <a:cubicBezTo>
                    <a:pt x="128" y="112"/>
                    <a:pt x="128" y="47"/>
                    <a:pt x="128" y="45"/>
                  </a:cubicBezTo>
                  <a:lnTo>
                    <a:pt x="84" y="78"/>
                  </a:lnTo>
                  <a:close/>
                  <a:moveTo>
                    <a:pt x="64" y="9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7"/>
                    <a:pt x="14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4" y="128"/>
                    <a:pt x="117" y="127"/>
                    <a:pt x="119" y="126"/>
                  </a:cubicBezTo>
                  <a:cubicBezTo>
                    <a:pt x="77" y="83"/>
                    <a:pt x="77" y="83"/>
                    <a:pt x="77" y="83"/>
                  </a:cubicBezTo>
                  <a:lnTo>
                    <a:pt x="6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46"/>
          <p:cNvGrpSpPr/>
          <p:nvPr/>
        </p:nvGrpSpPr>
        <p:grpSpPr>
          <a:xfrm>
            <a:off x="178415" y="3079766"/>
            <a:ext cx="579608" cy="675330"/>
            <a:chOff x="470355" y="2711997"/>
            <a:chExt cx="822364" cy="822364"/>
          </a:xfrm>
        </p:grpSpPr>
        <p:sp>
          <p:nvSpPr>
            <p:cNvPr id="38" name="矩形: 圆角 4"/>
            <p:cNvSpPr/>
            <p:nvPr/>
          </p:nvSpPr>
          <p:spPr>
            <a:xfrm rot="2700000">
              <a:off x="470355" y="2711997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699513" y="2942890"/>
              <a:ext cx="364044" cy="360578"/>
            </a:xfrm>
            <a:custGeom>
              <a:avLst/>
              <a:gdLst>
                <a:gd name="T0" fmla="*/ 52 w 128"/>
                <a:gd name="T1" fmla="*/ 12 h 128"/>
                <a:gd name="T2" fmla="*/ 0 w 128"/>
                <a:gd name="T3" fmla="*/ 70 h 128"/>
                <a:gd name="T4" fmla="*/ 58 w 128"/>
                <a:gd name="T5" fmla="*/ 128 h 128"/>
                <a:gd name="T6" fmla="*/ 111 w 128"/>
                <a:gd name="T7" fmla="*/ 94 h 128"/>
                <a:gd name="T8" fmla="*/ 52 w 128"/>
                <a:gd name="T9" fmla="*/ 76 h 128"/>
                <a:gd name="T10" fmla="*/ 52 w 128"/>
                <a:gd name="T11" fmla="*/ 12 h 128"/>
                <a:gd name="T12" fmla="*/ 60 w 128"/>
                <a:gd name="T13" fmla="*/ 0 h 128"/>
                <a:gd name="T14" fmla="*/ 60 w 128"/>
                <a:gd name="T15" fmla="*/ 69 h 128"/>
                <a:gd name="T16" fmla="*/ 124 w 128"/>
                <a:gd name="T17" fmla="*/ 88 h 128"/>
                <a:gd name="T18" fmla="*/ 128 w 128"/>
                <a:gd name="T19" fmla="*/ 66 h 128"/>
                <a:gd name="T20" fmla="*/ 60 w 128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28">
                  <a:moveTo>
                    <a:pt x="52" y="12"/>
                  </a:moveTo>
                  <a:cubicBezTo>
                    <a:pt x="24" y="15"/>
                    <a:pt x="0" y="40"/>
                    <a:pt x="0" y="70"/>
                  </a:cubicBezTo>
                  <a:cubicBezTo>
                    <a:pt x="0" y="102"/>
                    <a:pt x="26" y="128"/>
                    <a:pt x="58" y="128"/>
                  </a:cubicBezTo>
                  <a:cubicBezTo>
                    <a:pt x="82" y="128"/>
                    <a:pt x="102" y="114"/>
                    <a:pt x="111" y="94"/>
                  </a:cubicBezTo>
                  <a:cubicBezTo>
                    <a:pt x="52" y="76"/>
                    <a:pt x="52" y="76"/>
                    <a:pt x="52" y="76"/>
                  </a:cubicBezTo>
                  <a:lnTo>
                    <a:pt x="52" y="12"/>
                  </a:lnTo>
                  <a:close/>
                  <a:moveTo>
                    <a:pt x="60" y="0"/>
                  </a:moveTo>
                  <a:cubicBezTo>
                    <a:pt x="60" y="69"/>
                    <a:pt x="60" y="69"/>
                    <a:pt x="60" y="69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6" y="82"/>
                    <a:pt x="128" y="75"/>
                    <a:pt x="128" y="66"/>
                  </a:cubicBezTo>
                  <a:cubicBezTo>
                    <a:pt x="128" y="30"/>
                    <a:pt x="94" y="0"/>
                    <a:pt x="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45"/>
          <p:cNvGrpSpPr/>
          <p:nvPr/>
        </p:nvGrpSpPr>
        <p:grpSpPr>
          <a:xfrm>
            <a:off x="178416" y="1689192"/>
            <a:ext cx="579608" cy="675330"/>
            <a:chOff x="470356" y="1316585"/>
            <a:chExt cx="822364" cy="822364"/>
          </a:xfrm>
        </p:grpSpPr>
        <p:sp>
          <p:nvSpPr>
            <p:cNvPr id="41" name="矩形: 圆角 3"/>
            <p:cNvSpPr/>
            <p:nvPr/>
          </p:nvSpPr>
          <p:spPr>
            <a:xfrm rot="2700000">
              <a:off x="470356" y="1316585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rgbClr val="EDA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716277" y="1539649"/>
              <a:ext cx="376236" cy="376236"/>
            </a:xfrm>
            <a:custGeom>
              <a:avLst/>
              <a:gdLst>
                <a:gd name="T0" fmla="*/ 109 w 129"/>
                <a:gd name="T1" fmla="*/ 34 h 129"/>
                <a:gd name="T2" fmla="*/ 112 w 129"/>
                <a:gd name="T3" fmla="*/ 31 h 129"/>
                <a:gd name="T4" fmla="*/ 112 w 129"/>
                <a:gd name="T5" fmla="*/ 28 h 129"/>
                <a:gd name="T6" fmla="*/ 101 w 129"/>
                <a:gd name="T7" fmla="*/ 17 h 129"/>
                <a:gd name="T8" fmla="*/ 98 w 129"/>
                <a:gd name="T9" fmla="*/ 17 h 129"/>
                <a:gd name="T10" fmla="*/ 95 w 129"/>
                <a:gd name="T11" fmla="*/ 20 h 129"/>
                <a:gd name="T12" fmla="*/ 109 w 129"/>
                <a:gd name="T13" fmla="*/ 34 h 129"/>
                <a:gd name="T14" fmla="*/ 60 w 129"/>
                <a:gd name="T15" fmla="*/ 92 h 129"/>
                <a:gd name="T16" fmla="*/ 25 w 129"/>
                <a:gd name="T17" fmla="*/ 110 h 129"/>
                <a:gd name="T18" fmla="*/ 19 w 129"/>
                <a:gd name="T19" fmla="*/ 104 h 129"/>
                <a:gd name="T20" fmla="*/ 36 w 129"/>
                <a:gd name="T21" fmla="*/ 69 h 129"/>
                <a:gd name="T22" fmla="*/ 38 w 129"/>
                <a:gd name="T23" fmla="*/ 65 h 129"/>
                <a:gd name="T24" fmla="*/ 87 w 129"/>
                <a:gd name="T25" fmla="*/ 17 h 129"/>
                <a:gd name="T26" fmla="*/ 11 w 129"/>
                <a:gd name="T27" fmla="*/ 17 h 129"/>
                <a:gd name="T28" fmla="*/ 0 w 129"/>
                <a:gd name="T29" fmla="*/ 28 h 129"/>
                <a:gd name="T30" fmla="*/ 0 w 129"/>
                <a:gd name="T31" fmla="*/ 118 h 129"/>
                <a:gd name="T32" fmla="*/ 11 w 129"/>
                <a:gd name="T33" fmla="*/ 129 h 129"/>
                <a:gd name="T34" fmla="*/ 101 w 129"/>
                <a:gd name="T35" fmla="*/ 129 h 129"/>
                <a:gd name="T36" fmla="*/ 112 w 129"/>
                <a:gd name="T37" fmla="*/ 118 h 129"/>
                <a:gd name="T38" fmla="*/ 112 w 129"/>
                <a:gd name="T39" fmla="*/ 42 h 129"/>
                <a:gd name="T40" fmla="*/ 64 w 129"/>
                <a:gd name="T41" fmla="*/ 90 h 129"/>
                <a:gd name="T42" fmla="*/ 60 w 129"/>
                <a:gd name="T43" fmla="*/ 92 h 129"/>
                <a:gd name="T44" fmla="*/ 27 w 129"/>
                <a:gd name="T45" fmla="*/ 99 h 129"/>
                <a:gd name="T46" fmla="*/ 30 w 129"/>
                <a:gd name="T47" fmla="*/ 102 h 129"/>
                <a:gd name="T48" fmla="*/ 51 w 129"/>
                <a:gd name="T49" fmla="*/ 89 h 129"/>
                <a:gd name="T50" fmla="*/ 40 w 129"/>
                <a:gd name="T51" fmla="*/ 78 h 129"/>
                <a:gd name="T52" fmla="*/ 27 w 129"/>
                <a:gd name="T53" fmla="*/ 99 h 129"/>
                <a:gd name="T54" fmla="*/ 44 w 129"/>
                <a:gd name="T55" fmla="*/ 71 h 129"/>
                <a:gd name="T56" fmla="*/ 58 w 129"/>
                <a:gd name="T57" fmla="*/ 85 h 129"/>
                <a:gd name="T58" fmla="*/ 103 w 129"/>
                <a:gd name="T59" fmla="*/ 40 h 129"/>
                <a:gd name="T60" fmla="*/ 89 w 129"/>
                <a:gd name="T61" fmla="*/ 26 h 129"/>
                <a:gd name="T62" fmla="*/ 44 w 129"/>
                <a:gd name="T63" fmla="*/ 71 h 129"/>
                <a:gd name="T64" fmla="*/ 126 w 129"/>
                <a:gd name="T65" fmla="*/ 17 h 129"/>
                <a:gd name="T66" fmla="*/ 112 w 129"/>
                <a:gd name="T67" fmla="*/ 3 h 129"/>
                <a:gd name="T68" fmla="*/ 100 w 129"/>
                <a:gd name="T69" fmla="*/ 3 h 129"/>
                <a:gd name="T70" fmla="*/ 87 w 129"/>
                <a:gd name="T71" fmla="*/ 17 h 129"/>
                <a:gd name="T72" fmla="*/ 98 w 129"/>
                <a:gd name="T73" fmla="*/ 17 h 129"/>
                <a:gd name="T74" fmla="*/ 103 w 129"/>
                <a:gd name="T75" fmla="*/ 12 h 129"/>
                <a:gd name="T76" fmla="*/ 109 w 129"/>
                <a:gd name="T77" fmla="*/ 12 h 129"/>
                <a:gd name="T78" fmla="*/ 117 w 129"/>
                <a:gd name="T79" fmla="*/ 20 h 129"/>
                <a:gd name="T80" fmla="*/ 117 w 129"/>
                <a:gd name="T81" fmla="*/ 26 h 129"/>
                <a:gd name="T82" fmla="*/ 112 w 129"/>
                <a:gd name="T83" fmla="*/ 31 h 129"/>
                <a:gd name="T84" fmla="*/ 112 w 129"/>
                <a:gd name="T85" fmla="*/ 42 h 129"/>
                <a:gd name="T86" fmla="*/ 126 w 129"/>
                <a:gd name="T87" fmla="*/ 29 h 129"/>
                <a:gd name="T88" fmla="*/ 126 w 129"/>
                <a:gd name="T89" fmla="*/ 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129">
                  <a:moveTo>
                    <a:pt x="109" y="34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2"/>
                    <a:pt x="107" y="17"/>
                    <a:pt x="101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5" y="20"/>
                    <a:pt x="95" y="20"/>
                    <a:pt x="95" y="20"/>
                  </a:cubicBezTo>
                  <a:lnTo>
                    <a:pt x="109" y="34"/>
                  </a:lnTo>
                  <a:close/>
                  <a:moveTo>
                    <a:pt x="60" y="92"/>
                  </a:moveTo>
                  <a:cubicBezTo>
                    <a:pt x="25" y="110"/>
                    <a:pt x="25" y="110"/>
                    <a:pt x="25" y="110"/>
                  </a:cubicBezTo>
                  <a:cubicBezTo>
                    <a:pt x="21" y="112"/>
                    <a:pt x="18" y="108"/>
                    <a:pt x="19" y="104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7" y="68"/>
                    <a:pt x="37" y="66"/>
                    <a:pt x="38" y="6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5" y="17"/>
                    <a:pt x="0" y="22"/>
                    <a:pt x="0" y="2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5" y="129"/>
                    <a:pt x="1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7" y="129"/>
                    <a:pt x="112" y="124"/>
                    <a:pt x="112" y="118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1" y="92"/>
                    <a:pt x="60" y="92"/>
                  </a:cubicBezTo>
                  <a:close/>
                  <a:moveTo>
                    <a:pt x="27" y="99"/>
                  </a:moveTo>
                  <a:cubicBezTo>
                    <a:pt x="26" y="101"/>
                    <a:pt x="28" y="103"/>
                    <a:pt x="30" y="102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40" y="78"/>
                    <a:pt x="40" y="78"/>
                    <a:pt x="40" y="78"/>
                  </a:cubicBezTo>
                  <a:lnTo>
                    <a:pt x="27" y="99"/>
                  </a:lnTo>
                  <a:close/>
                  <a:moveTo>
                    <a:pt x="44" y="71"/>
                  </a:moveTo>
                  <a:cubicBezTo>
                    <a:pt x="46" y="72"/>
                    <a:pt x="53" y="80"/>
                    <a:pt x="58" y="85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44" y="71"/>
                  </a:lnTo>
                  <a:close/>
                  <a:moveTo>
                    <a:pt x="126" y="17"/>
                  </a:moveTo>
                  <a:cubicBezTo>
                    <a:pt x="112" y="3"/>
                    <a:pt x="112" y="3"/>
                    <a:pt x="112" y="3"/>
                  </a:cubicBezTo>
                  <a:cubicBezTo>
                    <a:pt x="108" y="0"/>
                    <a:pt x="103" y="0"/>
                    <a:pt x="100" y="3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5" y="10"/>
                    <a:pt x="107" y="10"/>
                    <a:pt x="109" y="12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2"/>
                    <a:pt x="119" y="24"/>
                    <a:pt x="117" y="26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9" y="25"/>
                    <a:pt x="129" y="20"/>
                    <a:pt x="126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248991" y="1656636"/>
            <a:ext cx="663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What is the amazing thing?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76" y="1583169"/>
            <a:ext cx="3991842" cy="4676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5252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1" grpId="0"/>
      <p:bldP spid="34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1276" y="411016"/>
            <a:ext cx="784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Introduce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your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favorite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amazing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thing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9063317" y="734182"/>
            <a:ext cx="3131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326795" y="5863408"/>
            <a:ext cx="5611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What do you think </a:t>
            </a:r>
            <a:r>
              <a:rPr lang="en-US" altLang="zh-CN" sz="4000" b="1" smtClean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of it?</a:t>
            </a:r>
            <a:endParaRPr lang="zh-CN" altLang="en-US" sz="4000" b="1" dirty="0">
              <a:solidFill>
                <a:schemeClr val="accent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44031" y="4452292"/>
            <a:ext cx="6019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Explain the reason.</a:t>
            </a:r>
            <a:endParaRPr lang="zh-CN" altLang="en-US" sz="4000" b="1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48993" y="3063488"/>
            <a:ext cx="631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Describe the amazing thing.</a:t>
            </a:r>
            <a:endParaRPr lang="zh-CN" altLang="en-US" sz="4000" b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0" y="2364522"/>
            <a:ext cx="421803" cy="48926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36 h 128"/>
              <a:gd name="T4" fmla="*/ 0 w 128"/>
              <a:gd name="T5" fmla="*/ 112 h 128"/>
              <a:gd name="T6" fmla="*/ 16 w 128"/>
              <a:gd name="T7" fmla="*/ 128 h 128"/>
              <a:gd name="T8" fmla="*/ 112 w 128"/>
              <a:gd name="T9" fmla="*/ 128 h 128"/>
              <a:gd name="T10" fmla="*/ 128 w 128"/>
              <a:gd name="T11" fmla="*/ 112 h 128"/>
              <a:gd name="T12" fmla="*/ 128 w 128"/>
              <a:gd name="T13" fmla="*/ 36 h 128"/>
              <a:gd name="T14" fmla="*/ 64 w 128"/>
              <a:gd name="T15" fmla="*/ 0 h 128"/>
              <a:gd name="T16" fmla="*/ 8 w 128"/>
              <a:gd name="T17" fmla="*/ 112 h 128"/>
              <a:gd name="T18" fmla="*/ 8 w 128"/>
              <a:gd name="T19" fmla="*/ 49 h 128"/>
              <a:gd name="T20" fmla="*/ 44 w 128"/>
              <a:gd name="T21" fmla="*/ 78 h 128"/>
              <a:gd name="T22" fmla="*/ 8 w 128"/>
              <a:gd name="T23" fmla="*/ 114 h 128"/>
              <a:gd name="T24" fmla="*/ 8 w 128"/>
              <a:gd name="T25" fmla="*/ 112 h 128"/>
              <a:gd name="T26" fmla="*/ 14 w 128"/>
              <a:gd name="T27" fmla="*/ 120 h 128"/>
              <a:gd name="T28" fmla="*/ 51 w 128"/>
              <a:gd name="T29" fmla="*/ 83 h 128"/>
              <a:gd name="T30" fmla="*/ 64 w 128"/>
              <a:gd name="T31" fmla="*/ 92 h 128"/>
              <a:gd name="T32" fmla="*/ 77 w 128"/>
              <a:gd name="T33" fmla="*/ 83 h 128"/>
              <a:gd name="T34" fmla="*/ 114 w 128"/>
              <a:gd name="T35" fmla="*/ 120 h 128"/>
              <a:gd name="T36" fmla="*/ 14 w 128"/>
              <a:gd name="T37" fmla="*/ 120 h 128"/>
              <a:gd name="T38" fmla="*/ 120 w 128"/>
              <a:gd name="T39" fmla="*/ 112 h 128"/>
              <a:gd name="T40" fmla="*/ 120 w 128"/>
              <a:gd name="T41" fmla="*/ 114 h 128"/>
              <a:gd name="T42" fmla="*/ 84 w 128"/>
              <a:gd name="T43" fmla="*/ 78 h 128"/>
              <a:gd name="T44" fmla="*/ 120 w 128"/>
              <a:gd name="T45" fmla="*/ 49 h 128"/>
              <a:gd name="T46" fmla="*/ 120 w 128"/>
              <a:gd name="T47" fmla="*/ 112 h 128"/>
              <a:gd name="T48" fmla="*/ 64 w 128"/>
              <a:gd name="T49" fmla="*/ 83 h 128"/>
              <a:gd name="T50" fmla="*/ 8 w 128"/>
              <a:gd name="T51" fmla="*/ 40 h 128"/>
              <a:gd name="T52" fmla="*/ 64 w 128"/>
              <a:gd name="T53" fmla="*/ 9 h 128"/>
              <a:gd name="T54" fmla="*/ 120 w 128"/>
              <a:gd name="T55" fmla="*/ 40 h 128"/>
              <a:gd name="T56" fmla="*/ 64 w 128"/>
              <a:gd name="T57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45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12"/>
                  <a:pt x="128" y="45"/>
                  <a:pt x="128" y="36"/>
                </a:cubicBezTo>
                <a:lnTo>
                  <a:pt x="64" y="0"/>
                </a:lnTo>
                <a:close/>
                <a:moveTo>
                  <a:pt x="8" y="112"/>
                </a:moveTo>
                <a:cubicBezTo>
                  <a:pt x="8" y="49"/>
                  <a:pt x="8" y="49"/>
                  <a:pt x="8" y="49"/>
                </a:cubicBezTo>
                <a:cubicBezTo>
                  <a:pt x="44" y="78"/>
                  <a:pt x="44" y="78"/>
                  <a:pt x="44" y="7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14"/>
                  <a:pt x="8" y="113"/>
                  <a:pt x="8" y="112"/>
                </a:cubicBezTo>
                <a:close/>
                <a:moveTo>
                  <a:pt x="14" y="120"/>
                </a:moveTo>
                <a:cubicBezTo>
                  <a:pt x="51" y="83"/>
                  <a:pt x="51" y="83"/>
                  <a:pt x="51" y="83"/>
                </a:cubicBezTo>
                <a:cubicBezTo>
                  <a:pt x="64" y="92"/>
                  <a:pt x="64" y="92"/>
                  <a:pt x="64" y="92"/>
                </a:cubicBezTo>
                <a:cubicBezTo>
                  <a:pt x="77" y="83"/>
                  <a:pt x="77" y="83"/>
                  <a:pt x="77" y="83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3" y="120"/>
                  <a:pt x="15" y="120"/>
                  <a:pt x="14" y="120"/>
                </a:cubicBezTo>
                <a:close/>
                <a:moveTo>
                  <a:pt x="120" y="112"/>
                </a:moveTo>
                <a:cubicBezTo>
                  <a:pt x="120" y="113"/>
                  <a:pt x="120" y="114"/>
                  <a:pt x="120" y="114"/>
                </a:cubicBezTo>
                <a:cubicBezTo>
                  <a:pt x="84" y="78"/>
                  <a:pt x="84" y="78"/>
                  <a:pt x="84" y="78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12"/>
                </a:lnTo>
                <a:close/>
                <a:moveTo>
                  <a:pt x="64" y="83"/>
                </a:moveTo>
                <a:cubicBezTo>
                  <a:pt x="8" y="40"/>
                  <a:pt x="8" y="40"/>
                  <a:pt x="8" y="40"/>
                </a:cubicBezTo>
                <a:cubicBezTo>
                  <a:pt x="64" y="9"/>
                  <a:pt x="64" y="9"/>
                  <a:pt x="64" y="9"/>
                </a:cubicBezTo>
                <a:cubicBezTo>
                  <a:pt x="120" y="40"/>
                  <a:pt x="120" y="40"/>
                  <a:pt x="120" y="40"/>
                </a:cubicBezTo>
                <a:lnTo>
                  <a:pt x="64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48"/>
          <p:cNvGrpSpPr/>
          <p:nvPr/>
        </p:nvGrpSpPr>
        <p:grpSpPr>
          <a:xfrm>
            <a:off x="178413" y="5860914"/>
            <a:ext cx="579608" cy="675330"/>
            <a:chOff x="470353" y="5502821"/>
            <a:chExt cx="822364" cy="822364"/>
          </a:xfrm>
        </p:grpSpPr>
        <p:sp>
          <p:nvSpPr>
            <p:cNvPr id="30" name="矩形: 圆角 6"/>
            <p:cNvSpPr/>
            <p:nvPr/>
          </p:nvSpPr>
          <p:spPr>
            <a:xfrm rot="2700000">
              <a:off x="470353" y="5502821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705763" y="5762765"/>
              <a:ext cx="351544" cy="348196"/>
            </a:xfrm>
            <a:custGeom>
              <a:avLst/>
              <a:gdLst>
                <a:gd name="T0" fmla="*/ 0 w 128"/>
                <a:gd name="T1" fmla="*/ 60 h 128"/>
                <a:gd name="T2" fmla="*/ 37 w 128"/>
                <a:gd name="T3" fmla="*/ 82 h 128"/>
                <a:gd name="T4" fmla="*/ 124 w 128"/>
                <a:gd name="T5" fmla="*/ 0 h 128"/>
                <a:gd name="T6" fmla="*/ 0 w 128"/>
                <a:gd name="T7" fmla="*/ 60 h 128"/>
                <a:gd name="T8" fmla="*/ 42 w 128"/>
                <a:gd name="T9" fmla="*/ 87 h 128"/>
                <a:gd name="T10" fmla="*/ 64 w 128"/>
                <a:gd name="T11" fmla="*/ 128 h 128"/>
                <a:gd name="T12" fmla="*/ 128 w 128"/>
                <a:gd name="T13" fmla="*/ 4 h 128"/>
                <a:gd name="T14" fmla="*/ 128 w 128"/>
                <a:gd name="T15" fmla="*/ 4 h 128"/>
                <a:gd name="T16" fmla="*/ 42 w 128"/>
                <a:gd name="T17" fmla="*/ 8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0" y="60"/>
                  </a:moveTo>
                  <a:cubicBezTo>
                    <a:pt x="0" y="60"/>
                    <a:pt x="29" y="78"/>
                    <a:pt x="37" y="8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4" y="5"/>
                    <a:pt x="0" y="60"/>
                    <a:pt x="0" y="60"/>
                  </a:cubicBezTo>
                  <a:close/>
                  <a:moveTo>
                    <a:pt x="42" y="87"/>
                  </a:moveTo>
                  <a:cubicBezTo>
                    <a:pt x="47" y="97"/>
                    <a:pt x="64" y="128"/>
                    <a:pt x="64" y="128"/>
                  </a:cubicBezTo>
                  <a:cubicBezTo>
                    <a:pt x="64" y="128"/>
                    <a:pt x="127" y="6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4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47"/>
          <p:cNvGrpSpPr/>
          <p:nvPr/>
        </p:nvGrpSpPr>
        <p:grpSpPr>
          <a:xfrm>
            <a:off x="178414" y="4470340"/>
            <a:ext cx="579608" cy="675330"/>
            <a:chOff x="470354" y="4107409"/>
            <a:chExt cx="822364" cy="822364"/>
          </a:xfrm>
        </p:grpSpPr>
        <p:sp>
          <p:nvSpPr>
            <p:cNvPr id="35" name="矩形: 圆角 5"/>
            <p:cNvSpPr/>
            <p:nvPr/>
          </p:nvSpPr>
          <p:spPr>
            <a:xfrm rot="2700000">
              <a:off x="470354" y="4107409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726750" y="4365280"/>
              <a:ext cx="309570" cy="306622"/>
            </a:xfrm>
            <a:custGeom>
              <a:avLst/>
              <a:gdLst>
                <a:gd name="T0" fmla="*/ 0 w 128"/>
                <a:gd name="T1" fmla="*/ 44 h 128"/>
                <a:gd name="T2" fmla="*/ 0 w 128"/>
                <a:gd name="T3" fmla="*/ 112 h 128"/>
                <a:gd name="T4" fmla="*/ 3 w 128"/>
                <a:gd name="T5" fmla="*/ 121 h 128"/>
                <a:gd name="T6" fmla="*/ 44 w 128"/>
                <a:gd name="T7" fmla="*/ 78 h 128"/>
                <a:gd name="T8" fmla="*/ 0 w 128"/>
                <a:gd name="T9" fmla="*/ 44 h 128"/>
                <a:gd name="T10" fmla="*/ 127 w 128"/>
                <a:gd name="T11" fmla="*/ 35 h 128"/>
                <a:gd name="T12" fmla="*/ 64 w 128"/>
                <a:gd name="T13" fmla="*/ 0 h 128"/>
                <a:gd name="T14" fmla="*/ 1 w 128"/>
                <a:gd name="T15" fmla="*/ 35 h 128"/>
                <a:gd name="T16" fmla="*/ 64 w 128"/>
                <a:gd name="T17" fmla="*/ 83 h 128"/>
                <a:gd name="T18" fmla="*/ 127 w 128"/>
                <a:gd name="T19" fmla="*/ 35 h 128"/>
                <a:gd name="T20" fmla="*/ 84 w 128"/>
                <a:gd name="T21" fmla="*/ 78 h 128"/>
                <a:gd name="T22" fmla="*/ 125 w 128"/>
                <a:gd name="T23" fmla="*/ 121 h 128"/>
                <a:gd name="T24" fmla="*/ 128 w 128"/>
                <a:gd name="T25" fmla="*/ 112 h 128"/>
                <a:gd name="T26" fmla="*/ 128 w 128"/>
                <a:gd name="T27" fmla="*/ 45 h 128"/>
                <a:gd name="T28" fmla="*/ 84 w 128"/>
                <a:gd name="T29" fmla="*/ 78 h 128"/>
                <a:gd name="T30" fmla="*/ 64 w 128"/>
                <a:gd name="T31" fmla="*/ 92 h 128"/>
                <a:gd name="T32" fmla="*/ 51 w 128"/>
                <a:gd name="T33" fmla="*/ 83 h 128"/>
                <a:gd name="T34" fmla="*/ 9 w 128"/>
                <a:gd name="T35" fmla="*/ 126 h 128"/>
                <a:gd name="T36" fmla="*/ 16 w 128"/>
                <a:gd name="T37" fmla="*/ 128 h 128"/>
                <a:gd name="T38" fmla="*/ 112 w 128"/>
                <a:gd name="T39" fmla="*/ 128 h 128"/>
                <a:gd name="T40" fmla="*/ 119 w 128"/>
                <a:gd name="T41" fmla="*/ 126 h 128"/>
                <a:gd name="T42" fmla="*/ 77 w 128"/>
                <a:gd name="T43" fmla="*/ 83 h 128"/>
                <a:gd name="T44" fmla="*/ 64 w 128"/>
                <a:gd name="T45" fmla="*/ 9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28">
                  <a:moveTo>
                    <a:pt x="0" y="44"/>
                  </a:moveTo>
                  <a:cubicBezTo>
                    <a:pt x="0" y="46"/>
                    <a:pt x="0" y="112"/>
                    <a:pt x="0" y="112"/>
                  </a:cubicBezTo>
                  <a:cubicBezTo>
                    <a:pt x="0" y="115"/>
                    <a:pt x="1" y="118"/>
                    <a:pt x="3" y="121"/>
                  </a:cubicBezTo>
                  <a:cubicBezTo>
                    <a:pt x="44" y="78"/>
                    <a:pt x="44" y="78"/>
                    <a:pt x="44" y="78"/>
                  </a:cubicBezTo>
                  <a:lnTo>
                    <a:pt x="0" y="44"/>
                  </a:lnTo>
                  <a:close/>
                  <a:moveTo>
                    <a:pt x="127" y="35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4" y="83"/>
                    <a:pt x="64" y="83"/>
                    <a:pt x="64" y="83"/>
                  </a:cubicBezTo>
                  <a:lnTo>
                    <a:pt x="127" y="35"/>
                  </a:lnTo>
                  <a:close/>
                  <a:moveTo>
                    <a:pt x="84" y="78"/>
                  </a:moveTo>
                  <a:cubicBezTo>
                    <a:pt x="125" y="121"/>
                    <a:pt x="125" y="121"/>
                    <a:pt x="125" y="121"/>
                  </a:cubicBezTo>
                  <a:cubicBezTo>
                    <a:pt x="127" y="118"/>
                    <a:pt x="128" y="115"/>
                    <a:pt x="128" y="112"/>
                  </a:cubicBezTo>
                  <a:cubicBezTo>
                    <a:pt x="128" y="112"/>
                    <a:pt x="128" y="47"/>
                    <a:pt x="128" y="45"/>
                  </a:cubicBezTo>
                  <a:lnTo>
                    <a:pt x="84" y="78"/>
                  </a:lnTo>
                  <a:close/>
                  <a:moveTo>
                    <a:pt x="64" y="9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7"/>
                    <a:pt x="14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4" y="128"/>
                    <a:pt x="117" y="127"/>
                    <a:pt x="119" y="126"/>
                  </a:cubicBezTo>
                  <a:cubicBezTo>
                    <a:pt x="77" y="83"/>
                    <a:pt x="77" y="83"/>
                    <a:pt x="77" y="83"/>
                  </a:cubicBezTo>
                  <a:lnTo>
                    <a:pt x="6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46"/>
          <p:cNvGrpSpPr/>
          <p:nvPr/>
        </p:nvGrpSpPr>
        <p:grpSpPr>
          <a:xfrm>
            <a:off x="178415" y="3079766"/>
            <a:ext cx="579608" cy="675330"/>
            <a:chOff x="470355" y="2711997"/>
            <a:chExt cx="822364" cy="822364"/>
          </a:xfrm>
        </p:grpSpPr>
        <p:sp>
          <p:nvSpPr>
            <p:cNvPr id="38" name="矩形: 圆角 4"/>
            <p:cNvSpPr/>
            <p:nvPr/>
          </p:nvSpPr>
          <p:spPr>
            <a:xfrm rot="2700000">
              <a:off x="470355" y="2711997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699513" y="2942890"/>
              <a:ext cx="364044" cy="360578"/>
            </a:xfrm>
            <a:custGeom>
              <a:avLst/>
              <a:gdLst>
                <a:gd name="T0" fmla="*/ 52 w 128"/>
                <a:gd name="T1" fmla="*/ 12 h 128"/>
                <a:gd name="T2" fmla="*/ 0 w 128"/>
                <a:gd name="T3" fmla="*/ 70 h 128"/>
                <a:gd name="T4" fmla="*/ 58 w 128"/>
                <a:gd name="T5" fmla="*/ 128 h 128"/>
                <a:gd name="T6" fmla="*/ 111 w 128"/>
                <a:gd name="T7" fmla="*/ 94 h 128"/>
                <a:gd name="T8" fmla="*/ 52 w 128"/>
                <a:gd name="T9" fmla="*/ 76 h 128"/>
                <a:gd name="T10" fmla="*/ 52 w 128"/>
                <a:gd name="T11" fmla="*/ 12 h 128"/>
                <a:gd name="T12" fmla="*/ 60 w 128"/>
                <a:gd name="T13" fmla="*/ 0 h 128"/>
                <a:gd name="T14" fmla="*/ 60 w 128"/>
                <a:gd name="T15" fmla="*/ 69 h 128"/>
                <a:gd name="T16" fmla="*/ 124 w 128"/>
                <a:gd name="T17" fmla="*/ 88 h 128"/>
                <a:gd name="T18" fmla="*/ 128 w 128"/>
                <a:gd name="T19" fmla="*/ 66 h 128"/>
                <a:gd name="T20" fmla="*/ 60 w 128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28">
                  <a:moveTo>
                    <a:pt x="52" y="12"/>
                  </a:moveTo>
                  <a:cubicBezTo>
                    <a:pt x="24" y="15"/>
                    <a:pt x="0" y="40"/>
                    <a:pt x="0" y="70"/>
                  </a:cubicBezTo>
                  <a:cubicBezTo>
                    <a:pt x="0" y="102"/>
                    <a:pt x="26" y="128"/>
                    <a:pt x="58" y="128"/>
                  </a:cubicBezTo>
                  <a:cubicBezTo>
                    <a:pt x="82" y="128"/>
                    <a:pt x="102" y="114"/>
                    <a:pt x="111" y="94"/>
                  </a:cubicBezTo>
                  <a:cubicBezTo>
                    <a:pt x="52" y="76"/>
                    <a:pt x="52" y="76"/>
                    <a:pt x="52" y="76"/>
                  </a:cubicBezTo>
                  <a:lnTo>
                    <a:pt x="52" y="12"/>
                  </a:lnTo>
                  <a:close/>
                  <a:moveTo>
                    <a:pt x="60" y="0"/>
                  </a:moveTo>
                  <a:cubicBezTo>
                    <a:pt x="60" y="69"/>
                    <a:pt x="60" y="69"/>
                    <a:pt x="60" y="69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6" y="82"/>
                    <a:pt x="128" y="75"/>
                    <a:pt x="128" y="66"/>
                  </a:cubicBezTo>
                  <a:cubicBezTo>
                    <a:pt x="128" y="30"/>
                    <a:pt x="94" y="0"/>
                    <a:pt x="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45"/>
          <p:cNvGrpSpPr/>
          <p:nvPr/>
        </p:nvGrpSpPr>
        <p:grpSpPr>
          <a:xfrm>
            <a:off x="178416" y="1689192"/>
            <a:ext cx="579608" cy="675330"/>
            <a:chOff x="470356" y="1316585"/>
            <a:chExt cx="822364" cy="822364"/>
          </a:xfrm>
        </p:grpSpPr>
        <p:sp>
          <p:nvSpPr>
            <p:cNvPr id="41" name="矩形: 圆角 3"/>
            <p:cNvSpPr/>
            <p:nvPr/>
          </p:nvSpPr>
          <p:spPr>
            <a:xfrm rot="2700000">
              <a:off x="470356" y="1316585"/>
              <a:ext cx="822364" cy="822364"/>
            </a:xfrm>
            <a:prstGeom prst="roundRect">
              <a:avLst>
                <a:gd name="adj" fmla="val 13381"/>
              </a:avLst>
            </a:prstGeom>
            <a:solidFill>
              <a:srgbClr val="EDA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716277" y="1539649"/>
              <a:ext cx="376236" cy="376236"/>
            </a:xfrm>
            <a:custGeom>
              <a:avLst/>
              <a:gdLst>
                <a:gd name="T0" fmla="*/ 109 w 129"/>
                <a:gd name="T1" fmla="*/ 34 h 129"/>
                <a:gd name="T2" fmla="*/ 112 w 129"/>
                <a:gd name="T3" fmla="*/ 31 h 129"/>
                <a:gd name="T4" fmla="*/ 112 w 129"/>
                <a:gd name="T5" fmla="*/ 28 h 129"/>
                <a:gd name="T6" fmla="*/ 101 w 129"/>
                <a:gd name="T7" fmla="*/ 17 h 129"/>
                <a:gd name="T8" fmla="*/ 98 w 129"/>
                <a:gd name="T9" fmla="*/ 17 h 129"/>
                <a:gd name="T10" fmla="*/ 95 w 129"/>
                <a:gd name="T11" fmla="*/ 20 h 129"/>
                <a:gd name="T12" fmla="*/ 109 w 129"/>
                <a:gd name="T13" fmla="*/ 34 h 129"/>
                <a:gd name="T14" fmla="*/ 60 w 129"/>
                <a:gd name="T15" fmla="*/ 92 h 129"/>
                <a:gd name="T16" fmla="*/ 25 w 129"/>
                <a:gd name="T17" fmla="*/ 110 h 129"/>
                <a:gd name="T18" fmla="*/ 19 w 129"/>
                <a:gd name="T19" fmla="*/ 104 h 129"/>
                <a:gd name="T20" fmla="*/ 36 w 129"/>
                <a:gd name="T21" fmla="*/ 69 h 129"/>
                <a:gd name="T22" fmla="*/ 38 w 129"/>
                <a:gd name="T23" fmla="*/ 65 h 129"/>
                <a:gd name="T24" fmla="*/ 87 w 129"/>
                <a:gd name="T25" fmla="*/ 17 h 129"/>
                <a:gd name="T26" fmla="*/ 11 w 129"/>
                <a:gd name="T27" fmla="*/ 17 h 129"/>
                <a:gd name="T28" fmla="*/ 0 w 129"/>
                <a:gd name="T29" fmla="*/ 28 h 129"/>
                <a:gd name="T30" fmla="*/ 0 w 129"/>
                <a:gd name="T31" fmla="*/ 118 h 129"/>
                <a:gd name="T32" fmla="*/ 11 w 129"/>
                <a:gd name="T33" fmla="*/ 129 h 129"/>
                <a:gd name="T34" fmla="*/ 101 w 129"/>
                <a:gd name="T35" fmla="*/ 129 h 129"/>
                <a:gd name="T36" fmla="*/ 112 w 129"/>
                <a:gd name="T37" fmla="*/ 118 h 129"/>
                <a:gd name="T38" fmla="*/ 112 w 129"/>
                <a:gd name="T39" fmla="*/ 42 h 129"/>
                <a:gd name="T40" fmla="*/ 64 w 129"/>
                <a:gd name="T41" fmla="*/ 90 h 129"/>
                <a:gd name="T42" fmla="*/ 60 w 129"/>
                <a:gd name="T43" fmla="*/ 92 h 129"/>
                <a:gd name="T44" fmla="*/ 27 w 129"/>
                <a:gd name="T45" fmla="*/ 99 h 129"/>
                <a:gd name="T46" fmla="*/ 30 w 129"/>
                <a:gd name="T47" fmla="*/ 102 h 129"/>
                <a:gd name="T48" fmla="*/ 51 w 129"/>
                <a:gd name="T49" fmla="*/ 89 h 129"/>
                <a:gd name="T50" fmla="*/ 40 w 129"/>
                <a:gd name="T51" fmla="*/ 78 h 129"/>
                <a:gd name="T52" fmla="*/ 27 w 129"/>
                <a:gd name="T53" fmla="*/ 99 h 129"/>
                <a:gd name="T54" fmla="*/ 44 w 129"/>
                <a:gd name="T55" fmla="*/ 71 h 129"/>
                <a:gd name="T56" fmla="*/ 58 w 129"/>
                <a:gd name="T57" fmla="*/ 85 h 129"/>
                <a:gd name="T58" fmla="*/ 103 w 129"/>
                <a:gd name="T59" fmla="*/ 40 h 129"/>
                <a:gd name="T60" fmla="*/ 89 w 129"/>
                <a:gd name="T61" fmla="*/ 26 h 129"/>
                <a:gd name="T62" fmla="*/ 44 w 129"/>
                <a:gd name="T63" fmla="*/ 71 h 129"/>
                <a:gd name="T64" fmla="*/ 126 w 129"/>
                <a:gd name="T65" fmla="*/ 17 h 129"/>
                <a:gd name="T66" fmla="*/ 112 w 129"/>
                <a:gd name="T67" fmla="*/ 3 h 129"/>
                <a:gd name="T68" fmla="*/ 100 w 129"/>
                <a:gd name="T69" fmla="*/ 3 h 129"/>
                <a:gd name="T70" fmla="*/ 87 w 129"/>
                <a:gd name="T71" fmla="*/ 17 h 129"/>
                <a:gd name="T72" fmla="*/ 98 w 129"/>
                <a:gd name="T73" fmla="*/ 17 h 129"/>
                <a:gd name="T74" fmla="*/ 103 w 129"/>
                <a:gd name="T75" fmla="*/ 12 h 129"/>
                <a:gd name="T76" fmla="*/ 109 w 129"/>
                <a:gd name="T77" fmla="*/ 12 h 129"/>
                <a:gd name="T78" fmla="*/ 117 w 129"/>
                <a:gd name="T79" fmla="*/ 20 h 129"/>
                <a:gd name="T80" fmla="*/ 117 w 129"/>
                <a:gd name="T81" fmla="*/ 26 h 129"/>
                <a:gd name="T82" fmla="*/ 112 w 129"/>
                <a:gd name="T83" fmla="*/ 31 h 129"/>
                <a:gd name="T84" fmla="*/ 112 w 129"/>
                <a:gd name="T85" fmla="*/ 42 h 129"/>
                <a:gd name="T86" fmla="*/ 126 w 129"/>
                <a:gd name="T87" fmla="*/ 29 h 129"/>
                <a:gd name="T88" fmla="*/ 126 w 129"/>
                <a:gd name="T89" fmla="*/ 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129">
                  <a:moveTo>
                    <a:pt x="109" y="34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2"/>
                    <a:pt x="107" y="17"/>
                    <a:pt x="101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5" y="20"/>
                    <a:pt x="95" y="20"/>
                    <a:pt x="95" y="20"/>
                  </a:cubicBezTo>
                  <a:lnTo>
                    <a:pt x="109" y="34"/>
                  </a:lnTo>
                  <a:close/>
                  <a:moveTo>
                    <a:pt x="60" y="92"/>
                  </a:moveTo>
                  <a:cubicBezTo>
                    <a:pt x="25" y="110"/>
                    <a:pt x="25" y="110"/>
                    <a:pt x="25" y="110"/>
                  </a:cubicBezTo>
                  <a:cubicBezTo>
                    <a:pt x="21" y="112"/>
                    <a:pt x="18" y="108"/>
                    <a:pt x="19" y="104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7" y="68"/>
                    <a:pt x="37" y="66"/>
                    <a:pt x="38" y="6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5" y="17"/>
                    <a:pt x="0" y="22"/>
                    <a:pt x="0" y="2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5" y="129"/>
                    <a:pt x="1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7" y="129"/>
                    <a:pt x="112" y="124"/>
                    <a:pt x="112" y="118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1" y="92"/>
                    <a:pt x="60" y="92"/>
                  </a:cubicBezTo>
                  <a:close/>
                  <a:moveTo>
                    <a:pt x="27" y="99"/>
                  </a:moveTo>
                  <a:cubicBezTo>
                    <a:pt x="26" y="101"/>
                    <a:pt x="28" y="103"/>
                    <a:pt x="30" y="102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40" y="78"/>
                    <a:pt x="40" y="78"/>
                    <a:pt x="40" y="78"/>
                  </a:cubicBezTo>
                  <a:lnTo>
                    <a:pt x="27" y="99"/>
                  </a:lnTo>
                  <a:close/>
                  <a:moveTo>
                    <a:pt x="44" y="71"/>
                  </a:moveTo>
                  <a:cubicBezTo>
                    <a:pt x="46" y="72"/>
                    <a:pt x="53" y="80"/>
                    <a:pt x="58" y="85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44" y="71"/>
                  </a:lnTo>
                  <a:close/>
                  <a:moveTo>
                    <a:pt x="126" y="17"/>
                  </a:moveTo>
                  <a:cubicBezTo>
                    <a:pt x="112" y="3"/>
                    <a:pt x="112" y="3"/>
                    <a:pt x="112" y="3"/>
                  </a:cubicBezTo>
                  <a:cubicBezTo>
                    <a:pt x="108" y="0"/>
                    <a:pt x="103" y="0"/>
                    <a:pt x="100" y="3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5" y="10"/>
                    <a:pt x="107" y="10"/>
                    <a:pt x="109" y="12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2"/>
                    <a:pt x="119" y="24"/>
                    <a:pt x="117" y="26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9" y="25"/>
                    <a:pt x="129" y="20"/>
                    <a:pt x="126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248991" y="1656636"/>
            <a:ext cx="663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What is the amazing thing?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76" y="1583169"/>
            <a:ext cx="3991842" cy="4676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2274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21277" y="411016"/>
            <a:ext cx="361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Think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About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4838700" y="734182"/>
            <a:ext cx="73566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0" y="5047430"/>
            <a:ext cx="1019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Do you want to go to see these amazing things?</a:t>
            </a:r>
            <a:endParaRPr lang="zh-CN" altLang="en-US" sz="4000" b="1" dirty="0">
              <a:solidFill>
                <a:schemeClr val="accent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34328" y="3074638"/>
            <a:ext cx="10711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What are some other amazing things in the world that you </a:t>
            </a:r>
            <a:r>
              <a:rPr lang="en-US" altLang="zh-CN" sz="4000" b="1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know about? </a:t>
            </a:r>
            <a:endParaRPr lang="en-US" altLang="zh-CN" sz="4000" b="1" dirty="0">
              <a:solidFill>
                <a:schemeClr val="accent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5484" y="1234453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Why do you think the author wrote about these things? </a:t>
            </a:r>
            <a:endParaRPr lang="zh-CN" altLang="en-US" sz="4000" b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1042864" y="2230051"/>
            <a:ext cx="491464" cy="48926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36 h 128"/>
              <a:gd name="T4" fmla="*/ 0 w 128"/>
              <a:gd name="T5" fmla="*/ 112 h 128"/>
              <a:gd name="T6" fmla="*/ 16 w 128"/>
              <a:gd name="T7" fmla="*/ 128 h 128"/>
              <a:gd name="T8" fmla="*/ 112 w 128"/>
              <a:gd name="T9" fmla="*/ 128 h 128"/>
              <a:gd name="T10" fmla="*/ 128 w 128"/>
              <a:gd name="T11" fmla="*/ 112 h 128"/>
              <a:gd name="T12" fmla="*/ 128 w 128"/>
              <a:gd name="T13" fmla="*/ 36 h 128"/>
              <a:gd name="T14" fmla="*/ 64 w 128"/>
              <a:gd name="T15" fmla="*/ 0 h 128"/>
              <a:gd name="T16" fmla="*/ 8 w 128"/>
              <a:gd name="T17" fmla="*/ 112 h 128"/>
              <a:gd name="T18" fmla="*/ 8 w 128"/>
              <a:gd name="T19" fmla="*/ 49 h 128"/>
              <a:gd name="T20" fmla="*/ 44 w 128"/>
              <a:gd name="T21" fmla="*/ 78 h 128"/>
              <a:gd name="T22" fmla="*/ 8 w 128"/>
              <a:gd name="T23" fmla="*/ 114 h 128"/>
              <a:gd name="T24" fmla="*/ 8 w 128"/>
              <a:gd name="T25" fmla="*/ 112 h 128"/>
              <a:gd name="T26" fmla="*/ 14 w 128"/>
              <a:gd name="T27" fmla="*/ 120 h 128"/>
              <a:gd name="T28" fmla="*/ 51 w 128"/>
              <a:gd name="T29" fmla="*/ 83 h 128"/>
              <a:gd name="T30" fmla="*/ 64 w 128"/>
              <a:gd name="T31" fmla="*/ 92 h 128"/>
              <a:gd name="T32" fmla="*/ 77 w 128"/>
              <a:gd name="T33" fmla="*/ 83 h 128"/>
              <a:gd name="T34" fmla="*/ 114 w 128"/>
              <a:gd name="T35" fmla="*/ 120 h 128"/>
              <a:gd name="T36" fmla="*/ 14 w 128"/>
              <a:gd name="T37" fmla="*/ 120 h 128"/>
              <a:gd name="T38" fmla="*/ 120 w 128"/>
              <a:gd name="T39" fmla="*/ 112 h 128"/>
              <a:gd name="T40" fmla="*/ 120 w 128"/>
              <a:gd name="T41" fmla="*/ 114 h 128"/>
              <a:gd name="T42" fmla="*/ 84 w 128"/>
              <a:gd name="T43" fmla="*/ 78 h 128"/>
              <a:gd name="T44" fmla="*/ 120 w 128"/>
              <a:gd name="T45" fmla="*/ 49 h 128"/>
              <a:gd name="T46" fmla="*/ 120 w 128"/>
              <a:gd name="T47" fmla="*/ 112 h 128"/>
              <a:gd name="T48" fmla="*/ 64 w 128"/>
              <a:gd name="T49" fmla="*/ 83 h 128"/>
              <a:gd name="T50" fmla="*/ 8 w 128"/>
              <a:gd name="T51" fmla="*/ 40 h 128"/>
              <a:gd name="T52" fmla="*/ 64 w 128"/>
              <a:gd name="T53" fmla="*/ 9 h 128"/>
              <a:gd name="T54" fmla="*/ 120 w 128"/>
              <a:gd name="T55" fmla="*/ 40 h 128"/>
              <a:gd name="T56" fmla="*/ 64 w 128"/>
              <a:gd name="T57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45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12"/>
                  <a:pt x="128" y="45"/>
                  <a:pt x="128" y="36"/>
                </a:cubicBezTo>
                <a:lnTo>
                  <a:pt x="64" y="0"/>
                </a:lnTo>
                <a:close/>
                <a:moveTo>
                  <a:pt x="8" y="112"/>
                </a:moveTo>
                <a:cubicBezTo>
                  <a:pt x="8" y="49"/>
                  <a:pt x="8" y="49"/>
                  <a:pt x="8" y="49"/>
                </a:cubicBezTo>
                <a:cubicBezTo>
                  <a:pt x="44" y="78"/>
                  <a:pt x="44" y="78"/>
                  <a:pt x="44" y="7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14"/>
                  <a:pt x="8" y="113"/>
                  <a:pt x="8" y="112"/>
                </a:cubicBezTo>
                <a:close/>
                <a:moveTo>
                  <a:pt x="14" y="120"/>
                </a:moveTo>
                <a:cubicBezTo>
                  <a:pt x="51" y="83"/>
                  <a:pt x="51" y="83"/>
                  <a:pt x="51" y="83"/>
                </a:cubicBezTo>
                <a:cubicBezTo>
                  <a:pt x="64" y="92"/>
                  <a:pt x="64" y="92"/>
                  <a:pt x="64" y="92"/>
                </a:cubicBezTo>
                <a:cubicBezTo>
                  <a:pt x="77" y="83"/>
                  <a:pt x="77" y="83"/>
                  <a:pt x="77" y="83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3" y="120"/>
                  <a:pt x="15" y="120"/>
                  <a:pt x="14" y="120"/>
                </a:cubicBezTo>
                <a:close/>
                <a:moveTo>
                  <a:pt x="120" y="112"/>
                </a:moveTo>
                <a:cubicBezTo>
                  <a:pt x="120" y="113"/>
                  <a:pt x="120" y="114"/>
                  <a:pt x="120" y="114"/>
                </a:cubicBezTo>
                <a:cubicBezTo>
                  <a:pt x="84" y="78"/>
                  <a:pt x="84" y="78"/>
                  <a:pt x="84" y="78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12"/>
                </a:lnTo>
                <a:close/>
                <a:moveTo>
                  <a:pt x="64" y="83"/>
                </a:moveTo>
                <a:cubicBezTo>
                  <a:pt x="8" y="40"/>
                  <a:pt x="8" y="40"/>
                  <a:pt x="8" y="40"/>
                </a:cubicBezTo>
                <a:cubicBezTo>
                  <a:pt x="64" y="9"/>
                  <a:pt x="64" y="9"/>
                  <a:pt x="64" y="9"/>
                </a:cubicBezTo>
                <a:cubicBezTo>
                  <a:pt x="120" y="40"/>
                  <a:pt x="120" y="40"/>
                  <a:pt x="120" y="40"/>
                </a:cubicBezTo>
                <a:lnTo>
                  <a:pt x="64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3" name="组合 43"/>
          <p:cNvGrpSpPr>
            <a:grpSpLocks noChangeAspect="1"/>
          </p:cNvGrpSpPr>
          <p:nvPr/>
        </p:nvGrpSpPr>
        <p:grpSpPr>
          <a:xfrm>
            <a:off x="105578" y="3068559"/>
            <a:ext cx="1335600" cy="1335600"/>
            <a:chOff x="711200" y="2162629"/>
            <a:chExt cx="1059542" cy="1059542"/>
          </a:xfrm>
        </p:grpSpPr>
        <p:sp>
          <p:nvSpPr>
            <p:cNvPr id="44" name="椭圆 43"/>
            <p:cNvSpPr/>
            <p:nvPr/>
          </p:nvSpPr>
          <p:spPr>
            <a:xfrm>
              <a:off x="711200" y="2162629"/>
              <a:ext cx="1059542" cy="105954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74586" y="2226015"/>
              <a:ext cx="932770" cy="93277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34117" y="2285546"/>
              <a:ext cx="813708" cy="8137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6029" y="2347458"/>
              <a:ext cx="689884" cy="68988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?</a:t>
              </a:r>
              <a:endParaRPr lang="zh-CN" altLang="en-US" sz="72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49" name="组合 38"/>
          <p:cNvGrpSpPr/>
          <p:nvPr/>
        </p:nvGrpSpPr>
        <p:grpSpPr>
          <a:xfrm>
            <a:off x="10243657" y="1308313"/>
            <a:ext cx="1332802" cy="1341212"/>
            <a:chOff x="711200" y="2162629"/>
            <a:chExt cx="1059542" cy="996156"/>
          </a:xfrm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711200" y="2162629"/>
              <a:ext cx="1059542" cy="991988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74586" y="2226015"/>
              <a:ext cx="932770" cy="93277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834117" y="2285546"/>
              <a:ext cx="813708" cy="813708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896029" y="2347458"/>
              <a:ext cx="689884" cy="689884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?</a:t>
              </a:r>
              <a:endParaRPr lang="zh-CN" altLang="en-US" sz="72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5" name="组合 51"/>
          <p:cNvGrpSpPr>
            <a:grpSpLocks noChangeAspect="1"/>
          </p:cNvGrpSpPr>
          <p:nvPr/>
        </p:nvGrpSpPr>
        <p:grpSpPr>
          <a:xfrm>
            <a:off x="10398275" y="4733974"/>
            <a:ext cx="1335600" cy="1335600"/>
            <a:chOff x="711200" y="2162629"/>
            <a:chExt cx="1059542" cy="1059542"/>
          </a:xfrm>
        </p:grpSpPr>
        <p:sp>
          <p:nvSpPr>
            <p:cNvPr id="56" name="椭圆 55"/>
            <p:cNvSpPr/>
            <p:nvPr/>
          </p:nvSpPr>
          <p:spPr>
            <a:xfrm>
              <a:off x="711200" y="2162629"/>
              <a:ext cx="1059542" cy="1059542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74586" y="2226015"/>
              <a:ext cx="932770" cy="93277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34117" y="2285546"/>
              <a:ext cx="813708" cy="813708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DAC5D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896029" y="2347458"/>
              <a:ext cx="689884" cy="689884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?</a:t>
              </a:r>
              <a:endParaRPr lang="zh-CN" altLang="en-US" sz="72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84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32115" y="385633"/>
            <a:ext cx="818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Voice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Your Opinions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－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Pink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Lake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Faded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6259"/>
            <a:ext cx="1132115" cy="931705"/>
            <a:chOff x="-23530" y="2881356"/>
            <a:chExt cx="3348000" cy="931705"/>
          </a:xfrm>
        </p:grpSpPr>
        <p:sp>
          <p:nvSpPr>
            <p:cNvPr id="8" name="矩形 7"/>
            <p:cNvSpPr/>
            <p:nvPr/>
          </p:nvSpPr>
          <p:spPr>
            <a:xfrm>
              <a:off x="-23530" y="2881356"/>
              <a:ext cx="3348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23530" y="3119924"/>
              <a:ext cx="3348000" cy="2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23530" y="3358492"/>
              <a:ext cx="334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23530" y="3597061"/>
              <a:ext cx="3348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9317421" y="708799"/>
            <a:ext cx="70533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95073" y="3987958"/>
            <a:ext cx="11445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Another </a:t>
            </a:r>
            <a:r>
              <a:rPr lang="en-US" altLang="zh-CN" sz="36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pink lake 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altLang="zh-CN" sz="36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Australia. </a:t>
            </a:r>
            <a:endParaRPr lang="en-US" altLang="zh-CN" sz="36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altLang="zh-CN" sz="36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According </a:t>
            </a:r>
            <a:r>
              <a:rPr lang="en-US" altLang="zh-CN" sz="36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to local conservationists, the loss of the pink color is most likely to do with 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building of the new rail line and highway</a:t>
            </a:r>
            <a:r>
              <a:rPr lang="en-US" altLang="zh-CN" sz="36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 The construction is responsible for 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cutting off the natural flow of water</a:t>
            </a:r>
            <a:r>
              <a:rPr lang="en-US" altLang="zh-CN" sz="36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into the salt-lake system. </a:t>
            </a: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1042864" y="2230051"/>
            <a:ext cx="491464" cy="48926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36 h 128"/>
              <a:gd name="T4" fmla="*/ 0 w 128"/>
              <a:gd name="T5" fmla="*/ 112 h 128"/>
              <a:gd name="T6" fmla="*/ 16 w 128"/>
              <a:gd name="T7" fmla="*/ 128 h 128"/>
              <a:gd name="T8" fmla="*/ 112 w 128"/>
              <a:gd name="T9" fmla="*/ 128 h 128"/>
              <a:gd name="T10" fmla="*/ 128 w 128"/>
              <a:gd name="T11" fmla="*/ 112 h 128"/>
              <a:gd name="T12" fmla="*/ 128 w 128"/>
              <a:gd name="T13" fmla="*/ 36 h 128"/>
              <a:gd name="T14" fmla="*/ 64 w 128"/>
              <a:gd name="T15" fmla="*/ 0 h 128"/>
              <a:gd name="T16" fmla="*/ 8 w 128"/>
              <a:gd name="T17" fmla="*/ 112 h 128"/>
              <a:gd name="T18" fmla="*/ 8 w 128"/>
              <a:gd name="T19" fmla="*/ 49 h 128"/>
              <a:gd name="T20" fmla="*/ 44 w 128"/>
              <a:gd name="T21" fmla="*/ 78 h 128"/>
              <a:gd name="T22" fmla="*/ 8 w 128"/>
              <a:gd name="T23" fmla="*/ 114 h 128"/>
              <a:gd name="T24" fmla="*/ 8 w 128"/>
              <a:gd name="T25" fmla="*/ 112 h 128"/>
              <a:gd name="T26" fmla="*/ 14 w 128"/>
              <a:gd name="T27" fmla="*/ 120 h 128"/>
              <a:gd name="T28" fmla="*/ 51 w 128"/>
              <a:gd name="T29" fmla="*/ 83 h 128"/>
              <a:gd name="T30" fmla="*/ 64 w 128"/>
              <a:gd name="T31" fmla="*/ 92 h 128"/>
              <a:gd name="T32" fmla="*/ 77 w 128"/>
              <a:gd name="T33" fmla="*/ 83 h 128"/>
              <a:gd name="T34" fmla="*/ 114 w 128"/>
              <a:gd name="T35" fmla="*/ 120 h 128"/>
              <a:gd name="T36" fmla="*/ 14 w 128"/>
              <a:gd name="T37" fmla="*/ 120 h 128"/>
              <a:gd name="T38" fmla="*/ 120 w 128"/>
              <a:gd name="T39" fmla="*/ 112 h 128"/>
              <a:gd name="T40" fmla="*/ 120 w 128"/>
              <a:gd name="T41" fmla="*/ 114 h 128"/>
              <a:gd name="T42" fmla="*/ 84 w 128"/>
              <a:gd name="T43" fmla="*/ 78 h 128"/>
              <a:gd name="T44" fmla="*/ 120 w 128"/>
              <a:gd name="T45" fmla="*/ 49 h 128"/>
              <a:gd name="T46" fmla="*/ 120 w 128"/>
              <a:gd name="T47" fmla="*/ 112 h 128"/>
              <a:gd name="T48" fmla="*/ 64 w 128"/>
              <a:gd name="T49" fmla="*/ 83 h 128"/>
              <a:gd name="T50" fmla="*/ 8 w 128"/>
              <a:gd name="T51" fmla="*/ 40 h 128"/>
              <a:gd name="T52" fmla="*/ 64 w 128"/>
              <a:gd name="T53" fmla="*/ 9 h 128"/>
              <a:gd name="T54" fmla="*/ 120 w 128"/>
              <a:gd name="T55" fmla="*/ 40 h 128"/>
              <a:gd name="T56" fmla="*/ 64 w 128"/>
              <a:gd name="T57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45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12"/>
                  <a:pt x="128" y="45"/>
                  <a:pt x="128" y="36"/>
                </a:cubicBezTo>
                <a:lnTo>
                  <a:pt x="64" y="0"/>
                </a:lnTo>
                <a:close/>
                <a:moveTo>
                  <a:pt x="8" y="112"/>
                </a:moveTo>
                <a:cubicBezTo>
                  <a:pt x="8" y="49"/>
                  <a:pt x="8" y="49"/>
                  <a:pt x="8" y="49"/>
                </a:cubicBezTo>
                <a:cubicBezTo>
                  <a:pt x="44" y="78"/>
                  <a:pt x="44" y="78"/>
                  <a:pt x="44" y="7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14"/>
                  <a:pt x="8" y="113"/>
                  <a:pt x="8" y="112"/>
                </a:cubicBezTo>
                <a:close/>
                <a:moveTo>
                  <a:pt x="14" y="120"/>
                </a:moveTo>
                <a:cubicBezTo>
                  <a:pt x="51" y="83"/>
                  <a:pt x="51" y="83"/>
                  <a:pt x="51" y="83"/>
                </a:cubicBezTo>
                <a:cubicBezTo>
                  <a:pt x="64" y="92"/>
                  <a:pt x="64" y="92"/>
                  <a:pt x="64" y="92"/>
                </a:cubicBezTo>
                <a:cubicBezTo>
                  <a:pt x="77" y="83"/>
                  <a:pt x="77" y="83"/>
                  <a:pt x="77" y="83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3" y="120"/>
                  <a:pt x="15" y="120"/>
                  <a:pt x="14" y="120"/>
                </a:cubicBezTo>
                <a:close/>
                <a:moveTo>
                  <a:pt x="120" y="112"/>
                </a:moveTo>
                <a:cubicBezTo>
                  <a:pt x="120" y="113"/>
                  <a:pt x="120" y="114"/>
                  <a:pt x="120" y="114"/>
                </a:cubicBezTo>
                <a:cubicBezTo>
                  <a:pt x="84" y="78"/>
                  <a:pt x="84" y="78"/>
                  <a:pt x="84" y="78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12"/>
                </a:lnTo>
                <a:close/>
                <a:moveTo>
                  <a:pt x="64" y="83"/>
                </a:moveTo>
                <a:cubicBezTo>
                  <a:pt x="8" y="40"/>
                  <a:pt x="8" y="40"/>
                  <a:pt x="8" y="40"/>
                </a:cubicBezTo>
                <a:cubicBezTo>
                  <a:pt x="64" y="9"/>
                  <a:pt x="64" y="9"/>
                  <a:pt x="64" y="9"/>
                </a:cubicBezTo>
                <a:cubicBezTo>
                  <a:pt x="120" y="40"/>
                  <a:pt x="120" y="40"/>
                  <a:pt x="120" y="40"/>
                </a:cubicBezTo>
                <a:lnTo>
                  <a:pt x="64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82" y="1318524"/>
            <a:ext cx="3576518" cy="238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82" y="1318524"/>
            <a:ext cx="4276953" cy="238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07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多彩系列02">
      <a:dk1>
        <a:srgbClr val="FFFFFF"/>
      </a:dk1>
      <a:lt1>
        <a:srgbClr val="F2F2F2"/>
      </a:lt1>
      <a:dk2>
        <a:srgbClr val="232226"/>
      </a:dk2>
      <a:lt2>
        <a:srgbClr val="E7E6E6"/>
      </a:lt2>
      <a:accent1>
        <a:srgbClr val="774F71"/>
      </a:accent1>
      <a:accent2>
        <a:srgbClr val="D1758E"/>
      </a:accent2>
      <a:accent3>
        <a:srgbClr val="F7C17F"/>
      </a:accent3>
      <a:accent4>
        <a:srgbClr val="55B2A0"/>
      </a:accent4>
      <a:accent5>
        <a:srgbClr val="8F608A"/>
      </a:accent5>
      <a:accent6>
        <a:srgbClr val="D58C2E"/>
      </a:accent6>
      <a:hlink>
        <a:srgbClr val="0563C1"/>
      </a:hlink>
      <a:folHlink>
        <a:srgbClr val="954F72"/>
      </a:folHlink>
    </a:clrScheme>
    <a:fontScheme name="自定义 1">
      <a:majorFont>
        <a:latin typeface="Nexa Bold"/>
        <a:ea typeface="方正大标宋简体"/>
        <a:cs typeface=""/>
      </a:majorFont>
      <a:minorFont>
        <a:latin typeface="Nexa Light"/>
        <a:ea typeface="方正兰亭黑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</TotalTime>
  <Words>291</Words>
  <Application>Microsoft Office PowerPoint</Application>
  <PresentationFormat>自定义</PresentationFormat>
  <Paragraphs>50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李小轩</dc:creator>
  <cp:lastModifiedBy>fltrp</cp:lastModifiedBy>
  <cp:revision>166</cp:revision>
  <dcterms:created xsi:type="dcterms:W3CDTF">2016-10-10T06:25:58Z</dcterms:created>
  <dcterms:modified xsi:type="dcterms:W3CDTF">2019-01-23T02:05:07Z</dcterms:modified>
</cp:coreProperties>
</file>