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59" r:id="rId5"/>
    <p:sldId id="261" r:id="rId6"/>
    <p:sldId id="262" r:id="rId7"/>
    <p:sldId id="258" r:id="rId8"/>
    <p:sldId id="264" r:id="rId9"/>
    <p:sldId id="263" r:id="rId10"/>
    <p:sldId id="265" r:id="rId11"/>
    <p:sldId id="267" r:id="rId12"/>
    <p:sldId id="266" r:id="rId13"/>
    <p:sldId id="268" r:id="rId14"/>
    <p:sldId id="269" r:id="rId15"/>
    <p:sldId id="272" r:id="rId16"/>
    <p:sldId id="270" r:id="rId17"/>
    <p:sldId id="273" r:id="rId18"/>
    <p:sldId id="271" r:id="rId19"/>
    <p:sldId id="274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b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906" y="-4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56263-11CD-49F9-A976-840A7CD83E45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17C31-4C54-42FC-8FE5-E7A4A32ACD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51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四幅图片均取自百度图库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图片取自百度图库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49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图片均取自百度图库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542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38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https://timgsa.baidu.com/timg?image&amp;quality=80&amp;size=b9999_10000&amp;sec=1535286238227&amp;di=d65442517256c3388d7262f82577275d&amp;imgtype=0&amp;src=http%3A%2F%2Fimg.zcool.cn%2Fcommunity%2F01e88e58808b9fa8012060c83f4c24.jpg%401280w_1l_2o_100sh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763686" y="1340768"/>
            <a:ext cx="5300473" cy="1107996"/>
          </a:xfrm>
          <a:prstGeom prst="rect">
            <a:avLst/>
          </a:prstGeom>
          <a:solidFill>
            <a:srgbClr val="EEECE1">
              <a:alpha val="84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Into Cole Cave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0654" y="2780928"/>
            <a:ext cx="4886539" cy="923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</a:rPr>
              <a:t>谁才是胆小鬼？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5589240"/>
            <a:ext cx="3528392" cy="46166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</a:rPr>
              <a:t>选自</a:t>
            </a: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</a:rPr>
              <a:t>《</a:t>
            </a: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</a:rPr>
              <a:t>多维阅读第</a:t>
            </a: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</a:rPr>
              <a:t>12</a:t>
            </a: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</a:rPr>
              <a:t>级</a:t>
            </a: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</a:rPr>
              <a:t>》</a:t>
            </a:r>
            <a:endParaRPr lang="zh-CN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72205" y="4738674"/>
            <a:ext cx="83582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What was the consequence of Josh knocking off a large rock from the wall?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did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Ally tell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Josh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We are in the cave of vampire bats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”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1301" y="116632"/>
            <a:ext cx="88216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Josh crashed onto the cave floor with his foot pinned under the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rock.</a:t>
            </a:r>
            <a:r>
              <a:rPr kumimoji="0" lang="en-US" altLang="zh-CN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Ally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told Josh there are many vampire bats and Josh felt scared.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458" y="1196752"/>
            <a:ext cx="4140710" cy="319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0099" y="2000240"/>
            <a:ext cx="3860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How did Josh feel now?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How did Ally feel now?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41052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166072" cy="381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643274" y="1556792"/>
            <a:ext cx="550072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What was Josh experiencing that was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same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as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Ally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had experienced?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Do you think this is a good thing?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Why?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 not?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 do you think Ally tried to make Josh think of something else?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What would you have done if you were Josh?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1520" y="661337"/>
            <a:ext cx="8663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Ally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tried to make Josh think of something else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 ease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his fears.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r="14871" b="19049"/>
          <a:stretch/>
        </p:blipFill>
        <p:spPr bwMode="auto">
          <a:xfrm>
            <a:off x="21216" y="1916832"/>
            <a:ext cx="3401578" cy="289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8279" y="260648"/>
            <a:ext cx="7758138" cy="922114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Marco told Josh the truth and Josh would never </a:t>
            </a:r>
            <a:r>
              <a:rPr lang="en-US" sz="2400" b="1" dirty="0" smtClean="0"/>
              <a:t>call </a:t>
            </a:r>
            <a:r>
              <a:rPr lang="en-US" sz="2400" b="1" dirty="0"/>
              <a:t>Ally a wimp again</a:t>
            </a:r>
            <a:r>
              <a:rPr lang="en-US" sz="2400" b="1" dirty="0" smtClean="0"/>
              <a:t>.</a:t>
            </a:r>
            <a:endParaRPr lang="zh-CN" altLang="en-US" sz="24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57224" y="4000504"/>
            <a:ext cx="7358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Look at the expression on Ally’s face. What do you think she was thinking at that moment? </a:t>
            </a:r>
            <a:endParaRPr lang="en-US" altLang="zh-CN" sz="2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 do you think Ally wasn’t scared in the end?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20761"/>
            <a:ext cx="29337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19383" r="18809" b="29184"/>
          <a:stretch/>
        </p:blipFill>
        <p:spPr bwMode="auto">
          <a:xfrm>
            <a:off x="5004400" y="1312687"/>
            <a:ext cx="3099716" cy="243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Story </a:t>
            </a:r>
            <a:r>
              <a:rPr lang="en-US" altLang="zh-CN" dirty="0" smtClean="0"/>
              <a:t>Map</a:t>
            </a:r>
            <a:endParaRPr lang="zh-CN" altLang="en-US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2967" y="1628800"/>
            <a:ext cx="87980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Please complete the story map to show what happened in the story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53539" y="2895897"/>
            <a:ext cx="1060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Title</a:t>
            </a:r>
            <a:r>
              <a:rPr kumimoji="0" lang="zh-CN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3539" y="3467401"/>
            <a:ext cx="1483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Settings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53539" y="4038905"/>
            <a:ext cx="2533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Main Characters</a:t>
            </a:r>
            <a:r>
              <a:rPr kumimoji="0" lang="zh-CN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3539" y="4681847"/>
            <a:ext cx="2626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Conflict/Problem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286380" y="2857496"/>
            <a:ext cx="26516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Plot: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Event 1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Event 2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Event 3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Event 4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Solution/End result: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14" y="1556792"/>
            <a:ext cx="5472608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b="1" dirty="0">
                <a:latin typeface="Vijaya" panose="020B0604020202020204" pitchFamily="34" charset="0"/>
                <a:cs typeface="Vijaya" panose="020B0604020202020204" pitchFamily="34" charset="0"/>
              </a:rPr>
              <a:t>Let’s share the story together.</a:t>
            </a:r>
            <a:endParaRPr lang="zh-CN" altLang="en-US" sz="40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6768" y="0"/>
            <a:ext cx="4339208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altLang="zh-CN" sz="6000" b="1" dirty="0"/>
              <a:t>Story Time</a:t>
            </a:r>
            <a:endParaRPr lang="zh-CN" alt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08920"/>
            <a:ext cx="4499992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tips: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the story with the help of your story map.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5621" y="2132856"/>
            <a:ext cx="3275856" cy="422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94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76558" y="332656"/>
            <a:ext cx="5050904" cy="1143000"/>
          </a:xfrm>
        </p:spPr>
        <p:txBody>
          <a:bodyPr>
            <a:normAutofit/>
          </a:bodyPr>
          <a:lstStyle/>
          <a:p>
            <a:r>
              <a:rPr lang="en-US" altLang="zh-CN" sz="6000" b="1" dirty="0">
                <a:latin typeface="Times New Roman" pitchFamily="18" charset="0"/>
                <a:cs typeface="Times New Roman" pitchFamily="18" charset="0"/>
              </a:rPr>
              <a:t>Work in Pairs</a:t>
            </a:r>
            <a:endParaRPr lang="zh-CN" alt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5" y="2276872"/>
            <a:ext cx="8459610" cy="3822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460" y="1638092"/>
            <a:ext cx="824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Tasks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for telling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the story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perspective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of different characters.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24" y="44624"/>
            <a:ext cx="4536504" cy="1152128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altLang="zh-CN" sz="6000" b="1" dirty="0"/>
              <a:t>Discussion</a:t>
            </a:r>
            <a:endParaRPr lang="zh-CN" alt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515556"/>
            <a:ext cx="7843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If </a:t>
            </a:r>
            <a:r>
              <a:rPr lang="en-US" altLang="zh-CN" sz="4000" b="1" dirty="0">
                <a:latin typeface="Vijaya" panose="020B0604020202020204" pitchFamily="34" charset="0"/>
                <a:cs typeface="Vijaya" panose="020B0604020202020204" pitchFamily="34" charset="0"/>
              </a:rPr>
              <a:t>you were Josh, how would you feel? What would you do / say?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b="1" dirty="0">
                <a:latin typeface="Vijaya" panose="020B0604020202020204" pitchFamily="34" charset="0"/>
                <a:cs typeface="Vijaya" panose="020B0604020202020204" pitchFamily="34" charset="0"/>
              </a:rPr>
              <a:t>If you were Ally, how would you feel and what you would do / say?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b="1" dirty="0">
                <a:latin typeface="Vijaya" panose="020B0604020202020204" pitchFamily="34" charset="0"/>
                <a:cs typeface="Vijaya" panose="020B0604020202020204" pitchFamily="34" charset="0"/>
              </a:rPr>
              <a:t>Imagine you were Ally. Would you choose other ways to solve the problem?</a:t>
            </a:r>
            <a:endParaRPr lang="zh-CN" altLang="en-US" sz="40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1"/>
          <a:stretch/>
        </p:blipFill>
        <p:spPr bwMode="auto">
          <a:xfrm>
            <a:off x="6516216" y="5301208"/>
            <a:ext cx="2500298" cy="133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5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 should respect others.</a:t>
            </a:r>
            <a:endParaRPr lang="zh-CN" altLang="en-US" dirty="0"/>
          </a:p>
        </p:txBody>
      </p:sp>
      <p:pic>
        <p:nvPicPr>
          <p:cNvPr id="31746" name="Picture 2" descr="https://timgsa.baidu.com/timg?image&amp;quality=80&amp;size=b9999_10000&amp;sec=1535290888017&amp;di=cd136e6a794aebecfcd96def3c6e2122&amp;imgtype=0&amp;src=http%3A%2F%2Fwww.ccxdl.net%2Fuploads%2Fallimg%2F170906%2F1-1FZ60RZ0T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5238635" cy="3009022"/>
          </a:xfrm>
          <a:prstGeom prst="rect">
            <a:avLst/>
          </a:prstGeom>
          <a:noFill/>
        </p:spPr>
      </p:pic>
      <p:pic>
        <p:nvPicPr>
          <p:cNvPr id="31748" name="Picture 4" descr="https://timgsa.baidu.com/timg?image&amp;quality=80&amp;size=b9999_10000&amp;sec=1535290986547&amp;di=0d584eda510c93a61dd402dd9ae98d90&amp;imgtype=0&amp;src=http%3A%2F%2Fimage.bitauto.com%2Fdealer%2Fnews%2F100021057%2F6e911994-a975-433f-9b2a-0f3a98a2a9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643050"/>
            <a:ext cx="3266153" cy="2009767"/>
          </a:xfrm>
          <a:prstGeom prst="rect">
            <a:avLst/>
          </a:prstGeom>
          <a:noFill/>
        </p:spPr>
      </p:pic>
      <p:pic>
        <p:nvPicPr>
          <p:cNvPr id="31750" name="Picture 6" descr="https://timgsa.baidu.com/timg?image&amp;quality=80&amp;size=b9999_10000&amp;sec=1535291030968&amp;di=29d22c098ac56bc560be05818a38b937&amp;imgtype=0&amp;src=http%3A%2F%2Fp.ssl.qhimg.com%2Ft013bbe64571945b6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357694"/>
            <a:ext cx="3167074" cy="2143117"/>
          </a:xfrm>
          <a:prstGeom prst="rect">
            <a:avLst/>
          </a:prstGeom>
          <a:noFill/>
        </p:spPr>
      </p:pic>
      <p:pic>
        <p:nvPicPr>
          <p:cNvPr id="31752" name="Picture 8" descr="https://ss0.bdstatic.com/70cFvHSh_Q1YnxGkpoWK1HF6hhy/it/u=1640593979,2742121019&amp;fm=26&amp;gp=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6786578" y="3571876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42908" y="1600200"/>
            <a:ext cx="91440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800" dirty="0"/>
              <a:t> </a:t>
            </a:r>
            <a:r>
              <a:rPr lang="zh-CN" altLang="en-US" sz="2800" dirty="0" smtClean="0"/>
              <a:t>  </a:t>
            </a:r>
            <a:r>
              <a:rPr lang="en-US" sz="2800" dirty="0" smtClean="0"/>
              <a:t>1. Tell </a:t>
            </a:r>
            <a:r>
              <a:rPr lang="en-US" sz="2800" dirty="0"/>
              <a:t>the story “Into Cole Cave” to your parents.</a:t>
            </a:r>
          </a:p>
          <a:p>
            <a:endParaRPr lang="zh-CN" altLang="en-US" sz="2800" dirty="0"/>
          </a:p>
          <a:p>
            <a:pPr>
              <a:buNone/>
            </a:pPr>
            <a:r>
              <a:rPr lang="zh-CN" altLang="en-US" sz="2800" dirty="0"/>
              <a:t> </a:t>
            </a:r>
            <a:r>
              <a:rPr lang="zh-CN" altLang="en-US" sz="2800" dirty="0" smtClean="0"/>
              <a:t>  </a:t>
            </a:r>
            <a:r>
              <a:rPr lang="en-US" sz="2800" dirty="0" smtClean="0"/>
              <a:t>2. Write </a:t>
            </a:r>
            <a:r>
              <a:rPr lang="en-US" sz="2800" dirty="0"/>
              <a:t>a story about how you solved some problems. For example, when you were teased by </a:t>
            </a:r>
            <a:r>
              <a:rPr lang="en-US" sz="2800" dirty="0" smtClean="0"/>
              <a:t>someone/</a:t>
            </a:r>
            <a:r>
              <a:rPr lang="en-US" altLang="zh-CN" sz="2800" dirty="0" smtClean="0"/>
              <a:t>w</a:t>
            </a:r>
            <a:r>
              <a:rPr lang="en-US" sz="2800" dirty="0" smtClean="0"/>
              <a:t>hen </a:t>
            </a:r>
            <a:r>
              <a:rPr lang="en-US" sz="2800" dirty="0"/>
              <a:t>you had conflict with </a:t>
            </a:r>
            <a:r>
              <a:rPr lang="en-US" sz="2800" dirty="0" smtClean="0"/>
              <a:t>someone.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2428860" y="428604"/>
            <a:ext cx="3643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Homework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770" name="Picture 2" descr="https://timgsa.baidu.com/timg?image&amp;quality=80&amp;size=b9999_10000&amp;sec=1535291237625&amp;di=6b5eabbacf7420a003326409c5bd01d4&amp;imgtype=0&amp;src=http%3A%2F%2Fstatic.oeofo.com%2F201711%2F06%2F14-57-25-92-3947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75" y="4193704"/>
            <a:ext cx="423862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06714"/>
            <a:ext cx="3349035" cy="454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074731" y="980728"/>
            <a:ext cx="5040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What’s the title of this story?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can you see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cover?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man wear a searchlight?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do you think the story is going to be about?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What do you want to know from the story?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609" y="0"/>
            <a:ext cx="4754415" cy="1484784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altLang="zh-CN" sz="6000" b="1" dirty="0"/>
              <a:t>Reading Time</a:t>
            </a:r>
            <a:endParaRPr lang="zh-CN" alt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99963"/>
            <a:ext cx="874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b="1" dirty="0">
                <a:latin typeface="Vijaya" panose="020B0604020202020204" pitchFamily="34" charset="0"/>
                <a:cs typeface="Vijaya" panose="020B0604020202020204" pitchFamily="34" charset="0"/>
              </a:rPr>
              <a:t>Is your prediction right?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b="1" dirty="0">
                <a:latin typeface="Vijaya" panose="020B0604020202020204" pitchFamily="34" charset="0"/>
                <a:cs typeface="Vijaya" panose="020B0604020202020204" pitchFamily="34" charset="0"/>
              </a:rPr>
              <a:t>Can you find what you want to know in the book? </a:t>
            </a:r>
            <a:endParaRPr lang="zh-CN" altLang="en-US" sz="40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72F87D9-77C8-43EE-BE5F-3EAB7F13B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555667"/>
            <a:ext cx="2286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Main Characters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10" y="1748735"/>
            <a:ext cx="2286016" cy="221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内容占位符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16" y="1748735"/>
            <a:ext cx="2428892" cy="22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8268" y="1748734"/>
            <a:ext cx="2342438" cy="221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85852" y="4214818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Josh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4214818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Ally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572264" y="4214818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Marco</a:t>
            </a:r>
            <a:endParaRPr lang="zh-CN" altLang="en-US" sz="32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66" y="4929198"/>
            <a:ext cx="8643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Setting:   At home            At the entrance to the cave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On the cave floor           </a:t>
            </a:r>
            <a:r>
              <a:rPr kumimoji="0" lang="en-US" altLang="zh-CN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Inside the cave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920946" y="5214950"/>
            <a:ext cx="64294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rot="5400000">
            <a:off x="5787240" y="5571346"/>
            <a:ext cx="42862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10800000" flipV="1">
            <a:off x="4071934" y="5929330"/>
            <a:ext cx="78581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82" y="1613385"/>
            <a:ext cx="3429024" cy="355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714744" y="963682"/>
            <a:ext cx="5429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Josh </a:t>
            </a:r>
            <a:r>
              <a:rPr lang="en-US" sz="2400" b="1" dirty="0" smtClean="0"/>
              <a:t>was always </a:t>
            </a:r>
            <a:r>
              <a:rPr lang="en-US" sz="2400" b="1" dirty="0"/>
              <a:t>calling his sister Ally a wimp. Ally agreed to go into the Cole Cave with Josh</a:t>
            </a:r>
            <a:r>
              <a:rPr lang="en-US" sz="2400" b="1" dirty="0" smtClean="0"/>
              <a:t>.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643306" y="2749632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could you say about Josh’s character? </a:t>
            </a:r>
          </a:p>
          <a:p>
            <a:r>
              <a:rPr lang="en-US" sz="2400" dirty="0"/>
              <a:t>What about Ally?</a:t>
            </a:r>
            <a:endParaRPr lang="zh-CN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14744" y="4392706"/>
            <a:ext cx="5143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think Ally’s reason for going into the cave is a good one? Why? Why not?</a:t>
            </a:r>
            <a:endParaRPr lang="zh-CN" altLang="en-US" sz="2400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s://timgsa.baidu.com/timg?image&amp;quality=80&amp;size=b9999_10000&amp;sec=1535288758042&amp;di=c98af97d0008d0f838b85baa16dc8e30&amp;imgtype=0&amp;src=http%3A%2F%2Fnews.eastday.com%2Fimages%2Fthumbnailimg%2Fmonth_1507%2F2015070108411127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857628"/>
            <a:ext cx="3286148" cy="2000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56217" y="422310"/>
            <a:ext cx="6472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Make a list of the words that describe Cole Cave.</a:t>
            </a:r>
            <a:endParaRPr lang="zh-CN" altLang="en-US" sz="2400" b="1" dirty="0"/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255298B-02BA-48FE-AC61-A33D735C3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11" y="1223954"/>
            <a:ext cx="3219450" cy="19812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E938671-1353-46A1-97B5-C2970BF2E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1223954"/>
            <a:ext cx="3095625" cy="1962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0BD02BD-DFBB-45DC-9558-A189E85FF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3871536"/>
            <a:ext cx="3162300" cy="200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 descr="https://timgsa.baidu.com/timg?image&amp;quality=80&amp;size=b9999_10000&amp;sec=1535287052781&amp;di=8af0483d38979d69b2e3d8f76345cade&amp;imgtype=0&amp;src=http%3A%2F%2Fimgsrc.baidu.com%2Fforum%2Fpic%2Fitem%2Fa71ea8d3fd1f4134d53e42c7251f95cad1c85e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71480"/>
            <a:ext cx="5715000" cy="40767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5000636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Have you ever been in a place that seemed scary?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was it and what made you feel scared?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294" y="4077072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How did Ally feel when she saw the cave entrance?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 do you think Marco said </a:t>
            </a:r>
            <a:r>
              <a:rPr lang="en-US" altLang="zh-CN" sz="2400" dirty="0">
                <a:latin typeface="Arial"/>
                <a:ea typeface="宋体" pitchFamily="2" charset="-122"/>
                <a:cs typeface="Times New Roman" pitchFamily="18" charset="0"/>
              </a:rPr>
              <a:t>“</a:t>
            </a:r>
            <a:r>
              <a:rPr lang="en-US" altLang="zh-CN" sz="2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Suck your breath in</a:t>
            </a:r>
            <a:r>
              <a:rPr lang="en-US" altLang="zh-CN" sz="2400" dirty="0" smtClean="0">
                <a:latin typeface="Arial"/>
                <a:ea typeface="宋体" pitchFamily="2" charset="-122"/>
                <a:cs typeface="Times New Roman" pitchFamily="18" charset="0"/>
              </a:rPr>
              <a:t>”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?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were the events that led to Josh and Ally reaching the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cave entrance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9894" y="116709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They came into the Cole Cave with the guide Marco.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0"/>
          <a:stretch/>
        </p:blipFill>
        <p:spPr bwMode="auto">
          <a:xfrm>
            <a:off x="0" y="116632"/>
            <a:ext cx="52959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140732" y="1772816"/>
            <a:ext cx="48874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They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had to use a rope to get to the cave floor. What does this tell you about the cave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How did Ally know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Marco had reached the cave floor?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4" y="908720"/>
            <a:ext cx="364369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654</Words>
  <Application>Microsoft Office PowerPoint</Application>
  <PresentationFormat>全屏显示(4:3)</PresentationFormat>
  <Paragraphs>93</Paragraphs>
  <Slides>19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PowerPoint 演示文稿</vt:lpstr>
      <vt:lpstr>PowerPoint 演示文稿</vt:lpstr>
      <vt:lpstr>Reading Time</vt:lpstr>
      <vt:lpstr>The Main Characters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Marco told Josh the truth and Josh would never call Ally a wimp again.</vt:lpstr>
      <vt:lpstr>Story Map</vt:lpstr>
      <vt:lpstr>Story Time</vt:lpstr>
      <vt:lpstr>Work in Pairs</vt:lpstr>
      <vt:lpstr>Discussion</vt:lpstr>
      <vt:lpstr>We should respect others.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fltrp</cp:lastModifiedBy>
  <cp:revision>48</cp:revision>
  <dcterms:created xsi:type="dcterms:W3CDTF">2018-08-26T09:33:32Z</dcterms:created>
  <dcterms:modified xsi:type="dcterms:W3CDTF">2019-02-18T00:11:20Z</dcterms:modified>
</cp:coreProperties>
</file>