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85" r:id="rId4"/>
    <p:sldId id="297" r:id="rId5"/>
    <p:sldId id="287" r:id="rId6"/>
    <p:sldId id="299" r:id="rId7"/>
    <p:sldId id="295" r:id="rId8"/>
    <p:sldId id="300" r:id="rId9"/>
    <p:sldId id="301" r:id="rId10"/>
    <p:sldId id="296" r:id="rId11"/>
    <p:sldId id="291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293" r:id="rId21"/>
    <p:sldId id="303" r:id="rId22"/>
    <p:sldId id="294" r:id="rId23"/>
    <p:sldId id="283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99"/>
    <a:srgbClr val="FFCCCC"/>
    <a:srgbClr val="FAFBD3"/>
    <a:srgbClr val="F4F7D7"/>
    <a:srgbClr val="EDEDE1"/>
    <a:srgbClr val="CCFFFF"/>
    <a:srgbClr val="990033"/>
    <a:srgbClr val="000099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625" autoAdjust="0"/>
  </p:normalViewPr>
  <p:slideViewPr>
    <p:cSldViewPr>
      <p:cViewPr varScale="1">
        <p:scale>
          <a:sx n="87" d="100"/>
          <a:sy n="87" d="100"/>
        </p:scale>
        <p:origin x="-1330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E4BC-8542-4BDA-B02D-31FF4330F0A4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FC89-4C72-422C-A778-96A8AC5B33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98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889D-F525-4E60-AC27-4A51F58BB5F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0A3B9-DB48-4FFE-9223-33E3B9E2322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47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CA73C-0B08-4C6A-BE48-7D7988B8B0B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11E9-37EA-4B4A-B697-AE57212D8CB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45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97E4-DC3A-4280-AFF0-FCDE5EF4CFB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DE4DB-B087-4E6C-B1E6-417941AF5C0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0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FBFD4-11EF-41A4-B112-AEF94094D11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AE78-86CA-4A79-A699-62E05C84669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1437B-9FE3-4A0C-82C6-D7B60AE74DC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1C929-1AAD-4DD4-97F6-6AEA9BD9C1A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23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783DE-EB4D-4444-A409-57EC288EAAB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2F091-CF25-4D4C-8A02-E63842A35CD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7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D3329-3801-41E5-8907-7D30E628C2C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704FA-0CE3-4AC0-9522-93B3BB53E15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14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BDE34-FBB2-46D6-B89F-289AF1C2201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70D2-9B1C-453E-8ADE-67087632BA5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5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A9C0-998D-4B26-B9EA-644E9D1D146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F89A9-BA13-4035-816A-2D9EB85A114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67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E30FF-2137-4DE0-80FA-764C1F299E9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7ADC9-0ED9-4E4B-A2C3-6FBECA1EF37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6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63838-5192-4C29-B912-8123640FEC2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B8293-A402-4959-BB31-6D7BAAC90BA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4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C31C7C7-F720-47AD-B49E-08C82D8BD50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1ED117-19BF-4F10-839F-35CEF76E2D2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5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3679" y="4021518"/>
            <a:ext cx="350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选自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《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多维阅读第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级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》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99475" y="304158"/>
            <a:ext cx="4871848" cy="1107996"/>
          </a:xfrm>
          <a:prstGeom prst="rect">
            <a:avLst/>
          </a:prstGeom>
          <a:solidFill>
            <a:srgbClr val="FAFBD3"/>
          </a:solidFill>
          <a:ln w="127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Who’s Who?</a:t>
            </a:r>
            <a:endParaRPr lang="zh-CN" alt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5683" y="1700808"/>
            <a:ext cx="4366238" cy="110799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看看都是</a:t>
            </a:r>
            <a:r>
              <a:rPr lang="zh-CN" altLang="zh-CN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谁</a:t>
            </a:r>
            <a:r>
              <a:rPr lang="zh-CN" alt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？</a:t>
            </a:r>
            <a:endParaRPr lang="zh-CN" alt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9740" y="4708741"/>
            <a:ext cx="177579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1769" y="304158"/>
            <a:ext cx="175925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4714839"/>
            <a:ext cx="1604515" cy="2004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3526" y="2469570"/>
            <a:ext cx="1790201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25" y="340286"/>
            <a:ext cx="172094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912" y="2546246"/>
            <a:ext cx="155417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09" y="4721900"/>
            <a:ext cx="1803903" cy="2031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802" y="4749540"/>
            <a:ext cx="2037497" cy="1916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123728" y="332656"/>
            <a:ext cx="4968552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Listen and Read.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2259" y="1340768"/>
            <a:ext cx="4211490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379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8" y="548680"/>
            <a:ext cx="8107693" cy="5588058"/>
            <a:chOff x="323528" y="548680"/>
            <a:chExt cx="8107693" cy="558805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48680"/>
              <a:ext cx="4100153" cy="558805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122" y="548680"/>
              <a:ext cx="4105099" cy="5588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57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8" y="548680"/>
            <a:ext cx="8321307" cy="5733256"/>
            <a:chOff x="323528" y="548680"/>
            <a:chExt cx="8321307" cy="57332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48680"/>
              <a:ext cx="4216852" cy="57332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548680"/>
              <a:ext cx="4216851" cy="5733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27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5536" y="548680"/>
            <a:ext cx="8304239" cy="5733256"/>
            <a:chOff x="395536" y="548680"/>
            <a:chExt cx="8304239" cy="57332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548680"/>
              <a:ext cx="4211765" cy="57332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548680"/>
              <a:ext cx="4199783" cy="57332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11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8" y="404664"/>
            <a:ext cx="8486937" cy="5877936"/>
            <a:chOff x="323528" y="548016"/>
            <a:chExt cx="8486937" cy="587793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48680"/>
              <a:ext cx="4317562" cy="587727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548016"/>
              <a:ext cx="4310473" cy="5877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50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8" y="548678"/>
            <a:ext cx="8203874" cy="5678346"/>
            <a:chOff x="323528" y="548678"/>
            <a:chExt cx="8203874" cy="56783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48679"/>
              <a:ext cx="4176464" cy="56783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548678"/>
              <a:ext cx="4171426" cy="5678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67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67544" y="548680"/>
            <a:ext cx="8340331" cy="5782526"/>
            <a:chOff x="323528" y="620688"/>
            <a:chExt cx="8340331" cy="578252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620688"/>
              <a:ext cx="4246105" cy="578252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620688"/>
              <a:ext cx="4235875" cy="5782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568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98421" y="517900"/>
            <a:ext cx="8388180" cy="5808018"/>
            <a:chOff x="433271" y="617934"/>
            <a:chExt cx="8388180" cy="580801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71" y="620688"/>
              <a:ext cx="4269814" cy="580526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791" y="617934"/>
              <a:ext cx="4257660" cy="5805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1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7" y="476672"/>
            <a:ext cx="8618933" cy="5949989"/>
            <a:chOff x="323527" y="476672"/>
            <a:chExt cx="8618933" cy="594998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7" y="476672"/>
              <a:ext cx="4368553" cy="594928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77381"/>
              <a:ext cx="4370460" cy="5949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16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7066" y="1772816"/>
            <a:ext cx="7992888" cy="72008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Which person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book impressed you a lot? Why?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2195736" y="329752"/>
            <a:ext cx="561662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Read and Think.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564904"/>
            <a:ext cx="3384376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1" y="11812"/>
            <a:ext cx="1691679" cy="1616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7178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77949"/>
            <a:ext cx="8229600" cy="778098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zh-CN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What do you know from the cover?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340768"/>
            <a:ext cx="4464496" cy="5517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340768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86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2020096" y="100226"/>
            <a:ext cx="7016400" cy="1711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Write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down the 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words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and sentences you like in the language houses.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1917799"/>
            <a:ext cx="3939561" cy="462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8" y="1917799"/>
            <a:ext cx="4206180" cy="46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03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4940" y="2420888"/>
            <a:ext cx="7389507" cy="3240360"/>
          </a:xfrm>
          <a:noFill/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Introduce a person to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us. Why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do you want to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talk about him/her?</a:t>
            </a:r>
          </a:p>
          <a:p>
            <a:pPr marL="0" indent="0">
              <a:buNone/>
            </a:pPr>
            <a:endParaRPr lang="en-US" altLang="zh-CN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Which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is more important to people, appearance or personality? Why do you think so?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2195736" y="956047"/>
            <a:ext cx="561662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Think and Talk.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0049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043608" y="2280827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Introduce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one of your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friends, family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members or a famous person to us.</a:t>
            </a:r>
            <a:endParaRPr lang="en-US" altLang="zh-CN" sz="28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2267744" y="332656"/>
            <a:ext cx="5616624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Homework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 descr="http://pic24.nipic.com/20121031/11181037_170312767102_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9671" y="260648"/>
            <a:ext cx="7211144" cy="850106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Try to describe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ne of them.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78" y="1653925"/>
            <a:ext cx="1775795" cy="201622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8164" y="1659055"/>
            <a:ext cx="1759254" cy="201622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6885" y="3905934"/>
            <a:ext cx="1469782" cy="2004029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4020" y="1624209"/>
            <a:ext cx="1790201" cy="201622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790" y="1659055"/>
            <a:ext cx="1720948" cy="201622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177" y="3893739"/>
            <a:ext cx="1554172" cy="2016224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5839" y="3892985"/>
            <a:ext cx="1803903" cy="2031957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833" y="3943815"/>
            <a:ext cx="2037497" cy="1916072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图片 11" descr="http://pic24.nipic.com/20121031/11181037_170312767102_2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1"/>
            <a:ext cx="1619671" cy="1612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5859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Match the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proper picture 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the description of 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the people.</a:t>
            </a:r>
            <a:r>
              <a:rPr lang="zh-CN" alt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zh-CN" altLang="en-US" sz="3600" dirty="0">
                <a:latin typeface="Times New Roman" pitchFamily="18" charset="0"/>
                <a:cs typeface="Times New Roman" pitchFamily="18" charset="0"/>
              </a:rPr>
            </a:b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700808"/>
            <a:ext cx="4104456" cy="50569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395536" y="190028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07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2483768" y="332656"/>
            <a:ext cx="4896544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Read and Think.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025" y="1943675"/>
            <a:ext cx="2955949" cy="383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227274" y="3861048"/>
            <a:ext cx="4572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. If we want to know Jack well, what else do you want to know about him?</a:t>
            </a:r>
          </a:p>
        </p:txBody>
      </p:sp>
      <p:sp>
        <p:nvSpPr>
          <p:cNvPr id="8" name="矩形 7"/>
          <p:cNvSpPr/>
          <p:nvPr/>
        </p:nvSpPr>
        <p:spPr>
          <a:xfrm>
            <a:off x="4234475" y="2204864"/>
            <a:ext cx="45720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What else do you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know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Jack from the picture? How do you know that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901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994133" y="908720"/>
            <a:ext cx="5452271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Read and Think.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4705" y="2636911"/>
            <a:ext cx="984564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22048" y="2636912"/>
            <a:ext cx="7935549" cy="181588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. Who is the boy? 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What does he look like?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What can he do well?</a:t>
            </a: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4. What else do you know about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him? 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0" y="11812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430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2699792" y="332656"/>
            <a:ext cx="4392488" cy="86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Read and Think.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4725144"/>
            <a:ext cx="7250866" cy="138499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1. Who is the woman?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2. What does she look like?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3. How do you know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what sort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of person she is?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556792"/>
            <a:ext cx="3047750" cy="286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http://pic24.nipic.com/20121031/11181037_170312767102_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539552" y="548680"/>
            <a:ext cx="1994133" cy="188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6878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691680" y="2024448"/>
            <a:ext cx="6336704" cy="3170099"/>
          </a:xfrm>
          <a:prstGeom prst="rect">
            <a:avLst/>
          </a:prstGeom>
          <a:solidFill>
            <a:srgbClr val="99FFCC"/>
          </a:solidFill>
          <a:ln w="2476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Tips</a:t>
            </a:r>
            <a:endParaRPr lang="en-US" altLang="zh-C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four 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students in a group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each 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group, one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picture</a:t>
            </a:r>
            <a:endParaRPr lang="en-US" altLang="zh-C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discuss 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write 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stick </a:t>
            </a:r>
            <a:r>
              <a:rPr lang="en-US" altLang="zh-C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read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24001" y="576036"/>
            <a:ext cx="3393579" cy="6461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Jigsaw reading </a:t>
            </a:r>
            <a:endParaRPr lang="zh-CN" alt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http://pic24.nipic.com/20121031/11181037_170312767102_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582" r="1617" b="5661"/>
          <a:stretch/>
        </p:blipFill>
        <p:spPr bwMode="auto">
          <a:xfrm>
            <a:off x="6438715" y="2132856"/>
            <a:ext cx="1512168" cy="129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4009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829933" cy="1008112"/>
          </a:xfrm>
          <a:solidFill>
            <a:srgbClr val="F4F7D7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How did the writer 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illustrate the people?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1" t="26116" r="12168" b="19518"/>
          <a:stretch/>
        </p:blipFill>
        <p:spPr bwMode="auto">
          <a:xfrm>
            <a:off x="653142" y="1700808"/>
            <a:ext cx="7898191" cy="488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5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264</Words>
  <Application>Microsoft Office PowerPoint</Application>
  <PresentationFormat>全屏显示(4:3)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Office 主题</vt:lpstr>
      <vt:lpstr>1_Office 主题</vt:lpstr>
      <vt:lpstr>PowerPoint 演示文稿</vt:lpstr>
      <vt:lpstr> What do you know from the cover?</vt:lpstr>
      <vt:lpstr>Try to describe one of them.</vt:lpstr>
      <vt:lpstr> Match the proper picture to the description of the people. </vt:lpstr>
      <vt:lpstr>PowerPoint 演示文稿</vt:lpstr>
      <vt:lpstr>PowerPoint 演示文稿</vt:lpstr>
      <vt:lpstr>PowerPoint 演示文稿</vt:lpstr>
      <vt:lpstr>PowerPoint 演示文稿</vt:lpstr>
      <vt:lpstr> How did the writer illustrate the people?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tommy</dc:creator>
  <cp:lastModifiedBy>fltrp</cp:lastModifiedBy>
  <cp:revision>90</cp:revision>
  <dcterms:created xsi:type="dcterms:W3CDTF">2018-07-04T15:07:56Z</dcterms:created>
  <dcterms:modified xsi:type="dcterms:W3CDTF">2019-01-24T01:30:41Z</dcterms:modified>
</cp:coreProperties>
</file>