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81" r:id="rId3"/>
    <p:sldId id="257" r:id="rId4"/>
    <p:sldId id="259" r:id="rId5"/>
    <p:sldId id="262" r:id="rId6"/>
    <p:sldId id="279" r:id="rId7"/>
    <p:sldId id="261" r:id="rId8"/>
    <p:sldId id="260" r:id="rId9"/>
    <p:sldId id="274" r:id="rId10"/>
    <p:sldId id="280" r:id="rId11"/>
    <p:sldId id="264" r:id="rId12"/>
    <p:sldId id="273" r:id="rId13"/>
    <p:sldId id="265" r:id="rId14"/>
    <p:sldId id="266" r:id="rId15"/>
    <p:sldId id="267" r:id="rId16"/>
    <p:sldId id="271" r:id="rId17"/>
    <p:sldId id="272" r:id="rId18"/>
    <p:sldId id="263" r:id="rId19"/>
    <p:sldId id="277" r:id="rId20"/>
    <p:sldId id="275" r:id="rId21"/>
  </p:sldIdLst>
  <p:sldSz cx="9144000" cy="6858000" type="screen4x3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931" y="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&#35270;&#39057;&#36164;&#26009;/&#35270;&#39057;1&#65288;&#21487;&#26681;&#25454;&#38656;&#35201;&#25130;&#21462;&#65289;.mp4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&#35270;&#39057;2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Anthology%20of%20Deep%20Sea%20Squids_&#26631;&#28165;.mp4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3024" y="687897"/>
            <a:ext cx="53521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</a:rPr>
              <a:t>A Battle in the Deep Sea</a:t>
            </a:r>
          </a:p>
          <a:p>
            <a:pPr algn="ctr"/>
            <a:r>
              <a:rPr lang="zh-CN" alt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</a:rPr>
              <a:t>深海大战</a:t>
            </a:r>
            <a:endParaRPr lang="zh-CN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ngsuhChe" pitchFamily="49" charset="-127"/>
              <a:ea typeface="GungsuhChe" pitchFamily="49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4495" y="4886395"/>
            <a:ext cx="4949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latin typeface="+mn-ea"/>
              </a:rPr>
              <a:t>选自</a:t>
            </a:r>
            <a:r>
              <a:rPr lang="en-US" altLang="zh-CN" sz="3600" b="1" dirty="0" smtClean="0">
                <a:latin typeface="+mn-ea"/>
              </a:rPr>
              <a:t>《</a:t>
            </a:r>
            <a:r>
              <a:rPr lang="zh-CN" altLang="en-US" sz="3600" b="1" dirty="0" smtClean="0">
                <a:latin typeface="+mn-ea"/>
              </a:rPr>
              <a:t>多维阅读第</a:t>
            </a:r>
            <a:r>
              <a:rPr lang="en-US" altLang="zh-CN" sz="3600" b="1" dirty="0" smtClean="0">
                <a:latin typeface="+mn-ea"/>
              </a:rPr>
              <a:t>9</a:t>
            </a:r>
            <a:r>
              <a:rPr lang="zh-CN" altLang="en-US" sz="3600" b="1" dirty="0" smtClean="0">
                <a:latin typeface="+mn-ea"/>
              </a:rPr>
              <a:t>级</a:t>
            </a:r>
            <a:r>
              <a:rPr lang="en-US" altLang="zh-CN" sz="3600" b="1" dirty="0" smtClean="0">
                <a:latin typeface="+mn-ea"/>
              </a:rPr>
              <a:t>》</a:t>
            </a:r>
            <a:endParaRPr lang="zh-CN" altLang="en-US" sz="3600" b="1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80175" y="1342238"/>
            <a:ext cx="2459617" cy="569671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giant squid</a:t>
            </a:r>
          </a:p>
        </p:txBody>
      </p:sp>
      <p:pic>
        <p:nvPicPr>
          <p:cNvPr id="7" name="图片占位符 6" descr="Squid_11_19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252352" y="2248248"/>
            <a:ext cx="3649214" cy="2432809"/>
          </a:xfrm>
          <a:prstGeom prst="round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half" idx="2"/>
          </p:nvPr>
        </p:nvSpPr>
        <p:spPr>
          <a:xfrm>
            <a:off x="4035104" y="202570"/>
            <a:ext cx="4915948" cy="651281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  <a:sym typeface="+mn-ea"/>
              </a:rPr>
              <a:t>    </a:t>
            </a:r>
            <a:r>
              <a:rPr lang="en-US" altLang="zh-CN" dirty="0">
                <a:latin typeface="+mn-ea"/>
                <a:sym typeface="+mn-ea"/>
              </a:rPr>
              <a:t>Like all squid, a giant squid has a mantle (torso), eight arms, and two </a:t>
            </a:r>
            <a:r>
              <a:rPr lang="en-US" altLang="zh-CN" dirty="0" smtClean="0">
                <a:latin typeface="+mn-ea"/>
                <a:sym typeface="+mn-ea"/>
              </a:rPr>
              <a:t>longer tentacles. </a:t>
            </a:r>
            <a:r>
              <a:rPr lang="en-US" altLang="zh-CN" dirty="0">
                <a:latin typeface="+mn-ea"/>
                <a:sym typeface="+mn-ea"/>
              </a:rPr>
              <a:t>The arms and tentacles account for much of the squid's great length, making it much lighter than its chief predator, the sperm whale. 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抹香鲸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993" t="11970" r="6358" b="14515"/>
          <a:stretch>
            <a:fillRect/>
          </a:stretch>
        </p:blipFill>
        <p:spPr>
          <a:xfrm rot="1620000" flipH="1">
            <a:off x="37465" y="779780"/>
            <a:ext cx="4389120" cy="1591310"/>
          </a:xfrm>
          <a:prstGeom prst="rect">
            <a:avLst/>
          </a:prstGeom>
        </p:spPr>
      </p:pic>
      <p:pic>
        <p:nvPicPr>
          <p:cNvPr id="5" name="图片 4" descr="卡通大王乌贼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38" t="5901" r="4626" b="5901"/>
          <a:stretch>
            <a:fillRect/>
          </a:stretch>
        </p:blipFill>
        <p:spPr>
          <a:xfrm>
            <a:off x="5643245" y="4107180"/>
            <a:ext cx="3180080" cy="2439035"/>
          </a:xfrm>
          <a:prstGeom prst="rect">
            <a:avLst/>
          </a:prstGeom>
        </p:spPr>
      </p:pic>
      <p:pic>
        <p:nvPicPr>
          <p:cNvPr id="6" name="图片 5" descr="问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630" y="3143250"/>
            <a:ext cx="1167130" cy="1373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tim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165" y="1362075"/>
            <a:ext cx="7946390" cy="4450715"/>
          </a:xfrm>
          <a:prstGeom prst="rect">
            <a:avLst/>
          </a:prstGeom>
        </p:spPr>
      </p:pic>
      <p:pic>
        <p:nvPicPr>
          <p:cNvPr id="5" name="图片 4" descr="winner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9205" y="1862455"/>
            <a:ext cx="1765300" cy="176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036" t="6730" r="5715" b="2837"/>
          <a:stretch>
            <a:fillRect/>
          </a:stretch>
        </p:blipFill>
        <p:spPr>
          <a:xfrm>
            <a:off x="206375" y="414655"/>
            <a:ext cx="4919980" cy="27730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6036" t="4536" r="3527"/>
          <a:stretch>
            <a:fillRect/>
          </a:stretch>
        </p:blipFill>
        <p:spPr>
          <a:xfrm>
            <a:off x="4075430" y="3002280"/>
            <a:ext cx="4737735" cy="366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QQ浏览器截图2018092519341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350" y="1520825"/>
            <a:ext cx="7073900" cy="40678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98190" y="4860290"/>
            <a:ext cx="2177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sperm whale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509395" y="3293745"/>
            <a:ext cx="643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tail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516370" y="1329690"/>
            <a:ext cx="1546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blowhole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321425" y="4639310"/>
            <a:ext cx="697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jaw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QQ浏览器截图2018092519372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330" y="649605"/>
            <a:ext cx="7266305" cy="53206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02610" y="5317490"/>
            <a:ext cx="1819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giant squid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408680" y="440055"/>
            <a:ext cx="1437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tentacles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62380" y="2476500"/>
            <a:ext cx="1349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suckers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793990" y="2280285"/>
            <a:ext cx="784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eye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171575"/>
            <a:ext cx="8239125" cy="5464042"/>
          </a:xfrm>
        </p:spPr>
      </p:pic>
      <p:sp>
        <p:nvSpPr>
          <p:cNvPr id="2" name="TextBox 1"/>
          <p:cNvSpPr txBox="1"/>
          <p:nvPr/>
        </p:nvSpPr>
        <p:spPr>
          <a:xfrm>
            <a:off x="361950" y="495300"/>
            <a:ext cx="4371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Listen to the recording.</a:t>
            </a:r>
            <a:endParaRPr lang="zh-CN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1072" r="1305"/>
          <a:stretch>
            <a:fillRect/>
          </a:stretch>
        </p:blipFill>
        <p:spPr>
          <a:xfrm>
            <a:off x="191770" y="399415"/>
            <a:ext cx="8614410" cy="3793490"/>
          </a:xfrm>
          <a:prstGeom prst="rect">
            <a:avLst/>
          </a:prstGeom>
        </p:spPr>
      </p:pic>
      <p:pic>
        <p:nvPicPr>
          <p:cNvPr id="6" name="图片 5" descr="问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335" y="4568825"/>
            <a:ext cx="1351915" cy="1591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8617" y="305068"/>
            <a:ext cx="6485424" cy="1325880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Adapt and share your story!</a:t>
            </a:r>
          </a:p>
        </p:txBody>
      </p:sp>
      <p:pic>
        <p:nvPicPr>
          <p:cNvPr id="4" name="内容占位符 3" descr="分享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" y="1728470"/>
            <a:ext cx="9129395" cy="5134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形标注 5"/>
          <p:cNvSpPr/>
          <p:nvPr/>
        </p:nvSpPr>
        <p:spPr>
          <a:xfrm>
            <a:off x="217170" y="1583055"/>
            <a:ext cx="5725795" cy="106743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Which part of the book is your </a:t>
            </a:r>
            <a:r>
              <a:rPr lang="en-US" altLang="zh-CN" sz="2800" dirty="0" err="1" smtClean="0">
                <a:latin typeface="Times New Roman" panose="02020603050405020304" charset="0"/>
                <a:cs typeface="Times New Roman" panose="02020603050405020304" charset="0"/>
              </a:rPr>
              <a:t>favourite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7" name="椭圆形标注 6"/>
          <p:cNvSpPr/>
          <p:nvPr/>
        </p:nvSpPr>
        <p:spPr>
          <a:xfrm>
            <a:off x="2145030" y="4587875"/>
            <a:ext cx="5060315" cy="1077595"/>
          </a:xfrm>
          <a:prstGeom prst="wedgeEllipseCallout">
            <a:avLst>
              <a:gd name="adj1" fmla="val 48492"/>
              <a:gd name="adj2" fmla="val -590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What did you </a:t>
            </a:r>
            <a:r>
              <a:rPr lang="en-US" altLang="zh-CN" sz="2800" dirty="0" smtClean="0">
                <a:latin typeface="Times New Roman" panose="02020603050405020304" charset="0"/>
                <a:cs typeface="Times New Roman" panose="02020603050405020304" charset="0"/>
              </a:rPr>
              <a:t>learn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after reading this book?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文本框 3"/>
          <p:cNvSpPr txBox="1"/>
          <p:nvPr/>
        </p:nvSpPr>
        <p:spPr>
          <a:xfrm>
            <a:off x="3295650" y="549088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1. Where is it?</a:t>
            </a:r>
          </a:p>
          <a:p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2. What do you know about it?</a:t>
            </a:r>
          </a:p>
        </p:txBody>
      </p:sp>
    </p:spTree>
    <p:extLst>
      <p:ext uri="{BB962C8B-B14F-4D97-AF65-F5344CB8AC3E}">
        <p14:creationId xmlns:p14="http://schemas.microsoft.com/office/powerpoint/2010/main" val="370130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homework-XIubBm-clipart"/>
          <p:cNvPicPr>
            <a:picLocks noChangeAspect="1"/>
          </p:cNvPicPr>
          <p:nvPr/>
        </p:nvPicPr>
        <p:blipFill>
          <a:blip r:embed="rId2"/>
          <a:srcRect l="26592" t="11400" r="30180" b="1173"/>
          <a:stretch>
            <a:fillRect/>
          </a:stretch>
        </p:blipFill>
        <p:spPr>
          <a:xfrm>
            <a:off x="876300" y="321310"/>
            <a:ext cx="7152640" cy="6464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345" y="1377315"/>
            <a:ext cx="3637915" cy="1228725"/>
          </a:xfrm>
          <a:prstGeom prst="rect">
            <a:avLst/>
          </a:prstGeom>
        </p:spPr>
      </p:pic>
      <p:pic>
        <p:nvPicPr>
          <p:cNvPr id="7" name="图片 6" descr="熊_副本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46574" b="35814"/>
          <a:stretch>
            <a:fillRect/>
          </a:stretch>
        </p:blipFill>
        <p:spPr>
          <a:xfrm>
            <a:off x="173990" y="102870"/>
            <a:ext cx="1635760" cy="2619375"/>
          </a:xfrm>
          <a:prstGeom prst="rect">
            <a:avLst/>
          </a:prstGeom>
        </p:spPr>
      </p:pic>
      <p:pic>
        <p:nvPicPr>
          <p:cNvPr id="9" name="图片 8" descr="虫_副本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48575" b="46535"/>
          <a:stretch>
            <a:fillRect/>
          </a:stretch>
        </p:blipFill>
        <p:spPr>
          <a:xfrm>
            <a:off x="7426325" y="4485005"/>
            <a:ext cx="1706880" cy="23660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57935" y="3014345"/>
            <a:ext cx="6258601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1. Introduce this book to your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parents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 and your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friends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2.  Search more information (</a:t>
            </a:r>
            <a:r>
              <a:rPr lang="en-US" altLang="zh-CN" sz="2800" dirty="0" smtClean="0">
                <a:latin typeface="Times New Roman" panose="02020603050405020304" charset="0"/>
                <a:cs typeface="Times New Roman" panose="02020603050405020304" charset="0"/>
              </a:rPr>
              <a:t>creatures/mysteries...)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about the deep sea and make a poster about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37563" y="293160"/>
            <a:ext cx="53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What can you </a:t>
            </a:r>
            <a:r>
              <a:rPr lang="en-US" altLang="zh-CN" sz="2800" dirty="0" smtClean="0">
                <a:latin typeface="Times New Roman" panose="02020603050405020304" charset="0"/>
                <a:cs typeface="Times New Roman" panose="02020603050405020304" charset="0"/>
              </a:rPr>
              <a:t>see from</a:t>
            </a:r>
            <a:r>
              <a:rPr lang="en-US" altLang="zh-CN" sz="2800" dirty="0" smtClean="0">
                <a:latin typeface="Times New Roman" panose="02020603050405020304" charset="0"/>
                <a:cs typeface="Times New Roman" panose="02020603050405020304" charset="0"/>
              </a:rPr>
              <a:t> the cover</a:t>
            </a:r>
            <a:r>
              <a:rPr lang="en-US" altLang="zh-CN" sz="2800" dirty="0" smtClean="0"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3" y="1109612"/>
            <a:ext cx="7860484" cy="5423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78930"/>
            <a:ext cx="8903335" cy="723900"/>
          </a:xfrm>
        </p:spPr>
        <p:txBody>
          <a:bodyPr>
            <a:noAutofit/>
          </a:bodyPr>
          <a:lstStyle/>
          <a:p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What do you think this is a photograph of? What could it be?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36227" y="967466"/>
            <a:ext cx="8347046" cy="5739532"/>
            <a:chOff x="796954" y="1034578"/>
            <a:chExt cx="8347046" cy="573953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4" y="1034578"/>
              <a:ext cx="4209452" cy="573953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9464" y="1034578"/>
              <a:ext cx="4214536" cy="573953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44466" y="1392572"/>
            <a:ext cx="2842522" cy="10509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  <a:hlinkClick r:id="rId2" action="ppaction://hlinkfile"/>
              </a:rPr>
              <a:t>sperm whale</a:t>
            </a:r>
          </a:p>
        </p:txBody>
      </p:sp>
      <p:pic>
        <p:nvPicPr>
          <p:cNvPr id="4" name="图片 3" descr="timg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425" y="4229100"/>
            <a:ext cx="3722370" cy="2482215"/>
          </a:xfrm>
          <a:prstGeom prst="ellipse">
            <a:avLst/>
          </a:prstGeom>
        </p:spPr>
      </p:pic>
      <p:pic>
        <p:nvPicPr>
          <p:cNvPr id="5" name="图片 4" descr="013000013896551335517283452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" y="648970"/>
            <a:ext cx="4117340" cy="2752090"/>
          </a:xfrm>
          <a:prstGeom prst="ellipse">
            <a:avLst/>
          </a:prstGeom>
        </p:spPr>
      </p:pic>
      <p:pic>
        <p:nvPicPr>
          <p:cNvPr id="6" name="图片 5" descr="013000004405071271417076426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555" y="2955290"/>
            <a:ext cx="3750945" cy="242316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5343" y="1283516"/>
            <a:ext cx="2522954" cy="601555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sperm whale</a:t>
            </a:r>
          </a:p>
        </p:txBody>
      </p:sp>
      <p:pic>
        <p:nvPicPr>
          <p:cNvPr id="6" name="图片占位符 5" descr="timg (3)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84558" y="2156132"/>
            <a:ext cx="3623566" cy="2415868"/>
          </a:xfrm>
          <a:prstGeom prst="round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4138780" y="451206"/>
            <a:ext cx="4924336" cy="621342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+mn-ea"/>
              </a:rPr>
              <a:t> </a:t>
            </a:r>
            <a:r>
              <a:rPr lang="en-US" altLang="zh-CN" dirty="0" smtClean="0">
                <a:latin typeface="+mn-ea"/>
              </a:rPr>
              <a:t>   </a:t>
            </a:r>
            <a:r>
              <a:rPr lang="en-US" altLang="zh-CN" dirty="0">
                <a:latin typeface="+mn-ea"/>
              </a:rPr>
              <a:t>The sperm whale is </a:t>
            </a:r>
            <a:r>
              <a:rPr lang="en-US" altLang="zh-CN" dirty="0" smtClean="0">
                <a:latin typeface="+mn-ea"/>
              </a:rPr>
              <a:t>the </a:t>
            </a:r>
            <a:r>
              <a:rPr lang="en-US" altLang="zh-CN" dirty="0">
                <a:latin typeface="+mn-ea"/>
              </a:rPr>
              <a:t>largest toothed whale</a:t>
            </a:r>
            <a:r>
              <a:rPr lang="zh-CN" altLang="en-US" dirty="0" smtClean="0">
                <a:latin typeface="+mn-ea"/>
                <a:sym typeface="+mn-ea"/>
              </a:rPr>
              <a:t>（</a:t>
            </a:r>
            <a:r>
              <a:rPr lang="zh-CN" altLang="en-US" dirty="0">
                <a:latin typeface="+mn-ea"/>
                <a:cs typeface="Times New Roman" panose="02020603050405020304" charset="0"/>
                <a:sym typeface="+mn-ea"/>
              </a:rPr>
              <a:t>齿鲸</a:t>
            </a:r>
            <a:r>
              <a:rPr lang="zh-CN" altLang="en-US" dirty="0" smtClean="0">
                <a:latin typeface="+mn-ea"/>
                <a:sym typeface="+mn-ea"/>
              </a:rPr>
              <a:t>）</a:t>
            </a:r>
            <a:r>
              <a:rPr lang="en-US" altLang="zh-CN" dirty="0">
                <a:latin typeface="+mn-ea"/>
                <a:sym typeface="+mn-ea"/>
              </a:rPr>
              <a:t>. It has the biggest head of any animal. The head can be about 20 feet (6.1 m) long, and is about one-third of the whale's body. Sperm whales are </a:t>
            </a:r>
            <a:r>
              <a:rPr lang="en-US" altLang="zh-CN" dirty="0" smtClean="0">
                <a:latin typeface="+mn-ea"/>
                <a:sym typeface="+mn-ea"/>
              </a:rPr>
              <a:t>meat-eaters</a:t>
            </a:r>
            <a:r>
              <a:rPr lang="en-US" altLang="zh-CN" dirty="0">
                <a:latin typeface="+mn-ea"/>
                <a:sym typeface="+mn-ea"/>
              </a:rPr>
              <a:t>. They mostly hunt medium-sized squid. They also eat many kinds </a:t>
            </a:r>
            <a:r>
              <a:rPr lang="en-US" altLang="zh-CN" dirty="0" smtClean="0">
                <a:latin typeface="+mn-ea"/>
                <a:sym typeface="+mn-ea"/>
              </a:rPr>
              <a:t>of fish. </a:t>
            </a:r>
            <a:r>
              <a:rPr lang="en-US" altLang="zh-CN" dirty="0">
                <a:latin typeface="+mn-ea"/>
                <a:sym typeface="+mn-ea"/>
              </a:rPr>
              <a:t>Sometimes they hunt giant squid that live on the ocean bottom at great depths. </a:t>
            </a:r>
            <a:r>
              <a:rPr lang="en-US" altLang="zh-CN" dirty="0" smtClean="0">
                <a:latin typeface="+mn-ea"/>
                <a:sym typeface="+mn-ea"/>
              </a:rPr>
              <a:t>    </a:t>
            </a:r>
            <a:r>
              <a:rPr lang="zh-CN" altLang="en-US" dirty="0" smtClean="0">
                <a:latin typeface="+mn-ea"/>
              </a:rPr>
              <a:t>  </a:t>
            </a:r>
            <a:endParaRPr lang="en-US" altLang="zh-CN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975" y="90474"/>
            <a:ext cx="8703076" cy="882650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Why do you think the whale slaps its big tail on the water?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05406" y="973123"/>
            <a:ext cx="8214648" cy="5675153"/>
            <a:chOff x="565344" y="847288"/>
            <a:chExt cx="8214648" cy="567515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344" y="847288"/>
              <a:ext cx="4167261" cy="567515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730" y="847289"/>
              <a:ext cx="4167262" cy="567515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6640" y="97027"/>
            <a:ext cx="7886700" cy="968375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What animal is it? What do you know about it?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682911" y="1065402"/>
            <a:ext cx="8012555" cy="5549318"/>
            <a:chOff x="682911" y="989901"/>
            <a:chExt cx="8012555" cy="554931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1" y="989901"/>
              <a:ext cx="4074861" cy="554931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826" y="989901"/>
              <a:ext cx="4076640" cy="554931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giant_squid_gif.0.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" y="4488815"/>
            <a:ext cx="3660775" cy="205930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932815" y="1300294"/>
            <a:ext cx="2431169" cy="990150"/>
          </a:xfrm>
          <a:ln w="190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  <a:hlinkClick r:id="rId3" action="ppaction://hlinkfile"/>
              </a:rPr>
              <a:t>giant squid</a:t>
            </a:r>
          </a:p>
        </p:txBody>
      </p:sp>
      <p:pic>
        <p:nvPicPr>
          <p:cNvPr id="6" name="图片 5" descr="大王乌贼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7830" y="2955925"/>
            <a:ext cx="3587115" cy="1708150"/>
          </a:xfrm>
          <a:prstGeom prst="rect">
            <a:avLst/>
          </a:prstGeom>
        </p:spPr>
      </p:pic>
      <p:pic>
        <p:nvPicPr>
          <p:cNvPr id="7" name="图片 6" descr="abdef9334e1c9f0e1bfed2de19a88fc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935" y="611505"/>
            <a:ext cx="3194685" cy="223583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285</Words>
  <Application>Microsoft Office PowerPoint</Application>
  <PresentationFormat>全屏显示(4:3)</PresentationFormat>
  <Paragraphs>29</Paragraphs>
  <Slides>20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1" baseType="lpstr">
      <vt:lpstr>Office 主题</vt:lpstr>
      <vt:lpstr>PowerPoint 演示文稿</vt:lpstr>
      <vt:lpstr>PowerPoint 演示文稿</vt:lpstr>
      <vt:lpstr>PowerPoint 演示文稿</vt:lpstr>
      <vt:lpstr>What do you think this is a photograph of? What could it be?</vt:lpstr>
      <vt:lpstr>sperm whale</vt:lpstr>
      <vt:lpstr>sperm whale</vt:lpstr>
      <vt:lpstr>Why do you think the whale slaps its big tail on the water?</vt:lpstr>
      <vt:lpstr>What animal is it? What do you know about it?</vt:lpstr>
      <vt:lpstr>giant squid</vt:lpstr>
      <vt:lpstr>giant squid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Adapt and share your story!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fltrp</cp:lastModifiedBy>
  <cp:revision>22</cp:revision>
  <dcterms:created xsi:type="dcterms:W3CDTF">2018-09-24T13:28:00Z</dcterms:created>
  <dcterms:modified xsi:type="dcterms:W3CDTF">2018-11-26T01:02:51Z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