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52" r:id="rId2"/>
    <p:sldId id="303" r:id="rId3"/>
    <p:sldId id="301" r:id="rId4"/>
    <p:sldId id="302" r:id="rId5"/>
    <p:sldId id="304" r:id="rId6"/>
    <p:sldId id="335" r:id="rId7"/>
    <p:sldId id="353" r:id="rId8"/>
    <p:sldId id="342" r:id="rId9"/>
    <p:sldId id="336" r:id="rId10"/>
    <p:sldId id="313" r:id="rId11"/>
    <p:sldId id="344" r:id="rId12"/>
    <p:sldId id="321" r:id="rId13"/>
    <p:sldId id="345" r:id="rId14"/>
    <p:sldId id="318" r:id="rId15"/>
    <p:sldId id="346" r:id="rId16"/>
    <p:sldId id="310" r:id="rId17"/>
    <p:sldId id="281" r:id="rId18"/>
  </p:sldIdLst>
  <p:sldSz cx="9144000" cy="5143500" type="screen16x9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微软雅黑" pitchFamily="34" charset="-122"/>
      <p:regular r:id="rId23"/>
      <p:bold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CCECFF"/>
    <a:srgbClr val="0099FF"/>
    <a:srgbClr val="FF6699"/>
    <a:srgbClr val="0099CC"/>
    <a:srgbClr val="00CCFF"/>
    <a:srgbClr val="33CCFF"/>
    <a:srgbClr val="FF0000"/>
    <a:srgbClr val="008000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16" y="12"/>
      </p:cViewPr>
      <p:guideLst>
        <p:guide orient="horz" pos="1620"/>
        <p:guide pos="29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2019-1-21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2019-1-21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2019-1-21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2019-1-21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2019-1-21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2019-1-21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2019-1-21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2019-1-21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2019-1-21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2019-1-21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2019-1-21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9EDF-A1C5-4F27-A90F-04121B925C35}" type="datetimeFigureOut">
              <a:rPr lang="zh-CN" altLang="en-US" smtClean="0"/>
              <a:pPr/>
              <a:t>2019-1-21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hyperlink" Target="&#21313;&#22823;&#21160;&#29289;&#25937;&#20154;&#25925;&#20107;%20&#32654;&#22269;&#20914;&#28010;&#32773;&#34987;&#22823;&#30333;&#40104;&#25302;&#19979;&#27700;&#25749;&#21676;%20&#24863;&#21497;&#65306;&#28023;&#35930;&#25937;&#20102;&#25105;%20&#26631;&#28165;(270P).qlv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95486"/>
            <a:ext cx="5112568" cy="5112568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323529" y="915566"/>
            <a:ext cx="2376264" cy="43204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51720" y="1779663"/>
            <a:ext cx="5904656" cy="1008112"/>
          </a:xfrm>
        </p:spPr>
        <p:txBody>
          <a:bodyPr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sz="6000" b="1" dirty="0" smtClean="0"/>
              <a:t>Let’s read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2160241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3" y="843559"/>
            <a:ext cx="1224136" cy="523188"/>
          </a:xfrm>
          <a:prstGeom prst="rect">
            <a:avLst/>
          </a:prstGeom>
          <a:noFill/>
        </p:spPr>
        <p:txBody>
          <a:bodyPr wrap="square" lIns="91409" tIns="45704" rIns="91409" bIns="45704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60006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5037111"/>
            <a:ext cx="8760260" cy="1063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4" y="123478"/>
            <a:ext cx="68526" cy="33843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50785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9144000" cy="1234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grpSp>
        <p:nvGrpSpPr>
          <p:cNvPr id="1073742885" name="组合 1073742884"/>
          <p:cNvGrpSpPr/>
          <p:nvPr/>
        </p:nvGrpSpPr>
        <p:grpSpPr>
          <a:xfrm>
            <a:off x="1331595" y="208280"/>
            <a:ext cx="3357880" cy="4726305"/>
            <a:chOff x="0" y="0"/>
            <a:chExt cx="8391" cy="11509"/>
          </a:xfrm>
        </p:grpSpPr>
        <p:pic>
          <p:nvPicPr>
            <p:cNvPr id="1073742886" name="图片 107374288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391" cy="115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2889" name="图片 107374288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304"/>
              <a:ext cx="7202" cy="52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2890" name="任意多边形 1073742889"/>
            <p:cNvSpPr/>
            <p:nvPr/>
          </p:nvSpPr>
          <p:spPr>
            <a:xfrm>
              <a:off x="0" y="6304"/>
              <a:ext cx="7202" cy="5205"/>
            </a:xfrm>
            <a:custGeom>
              <a:avLst/>
              <a:gdLst/>
              <a:ahLst/>
              <a:cxnLst/>
              <a:rect l="0" t="0" r="0" b="0"/>
              <a:pathLst>
                <a:path w="7202" h="5205">
                  <a:moveTo>
                    <a:pt x="5948" y="5205"/>
                  </a:moveTo>
                  <a:lnTo>
                    <a:pt x="6056" y="5147"/>
                  </a:lnTo>
                  <a:lnTo>
                    <a:pt x="6114" y="5113"/>
                  </a:lnTo>
                  <a:lnTo>
                    <a:pt x="6171" y="5078"/>
                  </a:lnTo>
                  <a:lnTo>
                    <a:pt x="6226" y="5043"/>
                  </a:lnTo>
                  <a:lnTo>
                    <a:pt x="6281" y="5006"/>
                  </a:lnTo>
                  <a:lnTo>
                    <a:pt x="6334" y="4968"/>
                  </a:lnTo>
                  <a:lnTo>
                    <a:pt x="6385" y="4929"/>
                  </a:lnTo>
                  <a:lnTo>
                    <a:pt x="6436" y="4889"/>
                  </a:lnTo>
                  <a:lnTo>
                    <a:pt x="6485" y="4848"/>
                  </a:lnTo>
                  <a:lnTo>
                    <a:pt x="6532" y="4806"/>
                  </a:lnTo>
                  <a:lnTo>
                    <a:pt x="6578" y="4764"/>
                  </a:lnTo>
                  <a:lnTo>
                    <a:pt x="6623" y="4720"/>
                  </a:lnTo>
                  <a:lnTo>
                    <a:pt x="6666" y="4675"/>
                  </a:lnTo>
                  <a:lnTo>
                    <a:pt x="6708" y="4629"/>
                  </a:lnTo>
                  <a:lnTo>
                    <a:pt x="6748" y="4583"/>
                  </a:lnTo>
                  <a:lnTo>
                    <a:pt x="6787" y="4535"/>
                  </a:lnTo>
                  <a:lnTo>
                    <a:pt x="6824" y="4486"/>
                  </a:lnTo>
                  <a:lnTo>
                    <a:pt x="6860" y="4437"/>
                  </a:lnTo>
                  <a:lnTo>
                    <a:pt x="6894" y="4387"/>
                  </a:lnTo>
                  <a:lnTo>
                    <a:pt x="6926" y="4335"/>
                  </a:lnTo>
                  <a:lnTo>
                    <a:pt x="6957" y="4283"/>
                  </a:lnTo>
                  <a:lnTo>
                    <a:pt x="6986" y="4230"/>
                  </a:lnTo>
                  <a:lnTo>
                    <a:pt x="7013" y="4176"/>
                  </a:lnTo>
                  <a:lnTo>
                    <a:pt x="7039" y="4121"/>
                  </a:lnTo>
                  <a:lnTo>
                    <a:pt x="7063" y="4065"/>
                  </a:lnTo>
                  <a:lnTo>
                    <a:pt x="7085" y="4009"/>
                  </a:lnTo>
                  <a:lnTo>
                    <a:pt x="7105" y="3951"/>
                  </a:lnTo>
                  <a:lnTo>
                    <a:pt x="7123" y="3893"/>
                  </a:lnTo>
                  <a:lnTo>
                    <a:pt x="7140" y="3834"/>
                  </a:lnTo>
                  <a:lnTo>
                    <a:pt x="7155" y="3774"/>
                  </a:lnTo>
                  <a:lnTo>
                    <a:pt x="7167" y="3715"/>
                  </a:lnTo>
                  <a:lnTo>
                    <a:pt x="7178" y="3655"/>
                  </a:lnTo>
                  <a:lnTo>
                    <a:pt x="7187" y="3595"/>
                  </a:lnTo>
                  <a:lnTo>
                    <a:pt x="7193" y="3534"/>
                  </a:lnTo>
                  <a:lnTo>
                    <a:pt x="7198" y="3474"/>
                  </a:lnTo>
                  <a:lnTo>
                    <a:pt x="7201" y="3414"/>
                  </a:lnTo>
                  <a:lnTo>
                    <a:pt x="7202" y="3353"/>
                  </a:lnTo>
                  <a:lnTo>
                    <a:pt x="7201" y="3292"/>
                  </a:lnTo>
                  <a:lnTo>
                    <a:pt x="7198" y="3232"/>
                  </a:lnTo>
                  <a:lnTo>
                    <a:pt x="7193" y="3171"/>
                  </a:lnTo>
                  <a:lnTo>
                    <a:pt x="7186" y="3111"/>
                  </a:lnTo>
                  <a:lnTo>
                    <a:pt x="7178" y="3050"/>
                  </a:lnTo>
                  <a:lnTo>
                    <a:pt x="7168" y="2990"/>
                  </a:lnTo>
                  <a:lnTo>
                    <a:pt x="7156" y="2929"/>
                  </a:lnTo>
                  <a:lnTo>
                    <a:pt x="7142" y="2869"/>
                  </a:lnTo>
                  <a:lnTo>
                    <a:pt x="7126" y="2808"/>
                  </a:lnTo>
                  <a:lnTo>
                    <a:pt x="7109" y="2748"/>
                  </a:lnTo>
                  <a:lnTo>
                    <a:pt x="7090" y="2688"/>
                  </a:lnTo>
                  <a:lnTo>
                    <a:pt x="7069" y="2628"/>
                  </a:lnTo>
                  <a:lnTo>
                    <a:pt x="7046" y="2569"/>
                  </a:lnTo>
                  <a:lnTo>
                    <a:pt x="7022" y="2509"/>
                  </a:lnTo>
                  <a:lnTo>
                    <a:pt x="6996" y="2450"/>
                  </a:lnTo>
                  <a:lnTo>
                    <a:pt x="6969" y="2391"/>
                  </a:lnTo>
                  <a:lnTo>
                    <a:pt x="6940" y="2332"/>
                  </a:lnTo>
                  <a:lnTo>
                    <a:pt x="6909" y="2274"/>
                  </a:lnTo>
                  <a:lnTo>
                    <a:pt x="6877" y="2216"/>
                  </a:lnTo>
                  <a:lnTo>
                    <a:pt x="6843" y="2158"/>
                  </a:lnTo>
                  <a:lnTo>
                    <a:pt x="6808" y="2100"/>
                  </a:lnTo>
                  <a:lnTo>
                    <a:pt x="6771" y="2043"/>
                  </a:lnTo>
                  <a:lnTo>
                    <a:pt x="6732" y="1986"/>
                  </a:lnTo>
                  <a:lnTo>
                    <a:pt x="6692" y="1930"/>
                  </a:lnTo>
                  <a:lnTo>
                    <a:pt x="6650" y="1874"/>
                  </a:lnTo>
                  <a:lnTo>
                    <a:pt x="6607" y="1818"/>
                  </a:lnTo>
                  <a:lnTo>
                    <a:pt x="6563" y="1763"/>
                  </a:lnTo>
                  <a:lnTo>
                    <a:pt x="6517" y="1708"/>
                  </a:lnTo>
                  <a:lnTo>
                    <a:pt x="6470" y="1654"/>
                  </a:lnTo>
                  <a:lnTo>
                    <a:pt x="6421" y="1601"/>
                  </a:lnTo>
                  <a:lnTo>
                    <a:pt x="6371" y="1548"/>
                  </a:lnTo>
                  <a:lnTo>
                    <a:pt x="6319" y="1495"/>
                  </a:lnTo>
                  <a:lnTo>
                    <a:pt x="6266" y="1443"/>
                  </a:lnTo>
                  <a:lnTo>
                    <a:pt x="6212" y="1392"/>
                  </a:lnTo>
                  <a:lnTo>
                    <a:pt x="6157" y="1341"/>
                  </a:lnTo>
                  <a:lnTo>
                    <a:pt x="6100" y="1290"/>
                  </a:lnTo>
                  <a:lnTo>
                    <a:pt x="6041" y="1241"/>
                  </a:lnTo>
                  <a:lnTo>
                    <a:pt x="5982" y="1192"/>
                  </a:lnTo>
                  <a:lnTo>
                    <a:pt x="5921" y="1144"/>
                  </a:lnTo>
                  <a:lnTo>
                    <a:pt x="5859" y="1096"/>
                  </a:lnTo>
                  <a:lnTo>
                    <a:pt x="5796" y="1049"/>
                  </a:lnTo>
                  <a:lnTo>
                    <a:pt x="5732" y="1003"/>
                  </a:lnTo>
                  <a:lnTo>
                    <a:pt x="5666" y="958"/>
                  </a:lnTo>
                  <a:lnTo>
                    <a:pt x="5600" y="914"/>
                  </a:lnTo>
                  <a:lnTo>
                    <a:pt x="5532" y="870"/>
                  </a:lnTo>
                  <a:lnTo>
                    <a:pt x="5463" y="827"/>
                  </a:lnTo>
                  <a:lnTo>
                    <a:pt x="5392" y="785"/>
                  </a:lnTo>
                  <a:lnTo>
                    <a:pt x="5321" y="744"/>
                  </a:lnTo>
                  <a:lnTo>
                    <a:pt x="5249" y="703"/>
                  </a:lnTo>
                  <a:lnTo>
                    <a:pt x="5175" y="664"/>
                  </a:lnTo>
                  <a:lnTo>
                    <a:pt x="5101" y="625"/>
                  </a:lnTo>
                  <a:lnTo>
                    <a:pt x="5025" y="588"/>
                  </a:lnTo>
                  <a:lnTo>
                    <a:pt x="4949" y="551"/>
                  </a:lnTo>
                  <a:lnTo>
                    <a:pt x="4871" y="515"/>
                  </a:lnTo>
                  <a:lnTo>
                    <a:pt x="4793" y="481"/>
                  </a:lnTo>
                  <a:lnTo>
                    <a:pt x="4713" y="447"/>
                  </a:lnTo>
                  <a:lnTo>
                    <a:pt x="4633" y="414"/>
                  </a:lnTo>
                  <a:lnTo>
                    <a:pt x="4551" y="383"/>
                  </a:lnTo>
                  <a:lnTo>
                    <a:pt x="4469" y="352"/>
                  </a:lnTo>
                  <a:lnTo>
                    <a:pt x="4386" y="323"/>
                  </a:lnTo>
                  <a:lnTo>
                    <a:pt x="4302" y="294"/>
                  </a:lnTo>
                  <a:lnTo>
                    <a:pt x="4217" y="267"/>
                  </a:lnTo>
                  <a:lnTo>
                    <a:pt x="4131" y="241"/>
                  </a:lnTo>
                  <a:lnTo>
                    <a:pt x="4044" y="216"/>
                  </a:lnTo>
                  <a:lnTo>
                    <a:pt x="3957" y="192"/>
                  </a:lnTo>
                  <a:lnTo>
                    <a:pt x="3869" y="170"/>
                  </a:lnTo>
                  <a:lnTo>
                    <a:pt x="3781" y="149"/>
                  </a:lnTo>
                  <a:lnTo>
                    <a:pt x="3693" y="129"/>
                  </a:lnTo>
                  <a:lnTo>
                    <a:pt x="3606" y="111"/>
                  </a:lnTo>
                  <a:lnTo>
                    <a:pt x="3519" y="94"/>
                  </a:lnTo>
                  <a:lnTo>
                    <a:pt x="3432" y="79"/>
                  </a:lnTo>
                  <a:lnTo>
                    <a:pt x="3345" y="65"/>
                  </a:lnTo>
                  <a:lnTo>
                    <a:pt x="3259" y="52"/>
                  </a:lnTo>
                  <a:lnTo>
                    <a:pt x="3173" y="41"/>
                  </a:lnTo>
                  <a:lnTo>
                    <a:pt x="3087" y="31"/>
                  </a:lnTo>
                  <a:lnTo>
                    <a:pt x="3001" y="23"/>
                  </a:lnTo>
                  <a:lnTo>
                    <a:pt x="2916" y="16"/>
                  </a:lnTo>
                  <a:lnTo>
                    <a:pt x="2832" y="10"/>
                  </a:lnTo>
                  <a:lnTo>
                    <a:pt x="2747" y="6"/>
                  </a:lnTo>
                  <a:lnTo>
                    <a:pt x="2663" y="2"/>
                  </a:lnTo>
                  <a:lnTo>
                    <a:pt x="2580" y="1"/>
                  </a:lnTo>
                  <a:lnTo>
                    <a:pt x="2497" y="0"/>
                  </a:lnTo>
                  <a:lnTo>
                    <a:pt x="2415" y="1"/>
                  </a:lnTo>
                  <a:lnTo>
                    <a:pt x="2333" y="3"/>
                  </a:lnTo>
                  <a:lnTo>
                    <a:pt x="2252" y="6"/>
                  </a:lnTo>
                  <a:lnTo>
                    <a:pt x="2171" y="11"/>
                  </a:lnTo>
                  <a:lnTo>
                    <a:pt x="2091" y="17"/>
                  </a:lnTo>
                  <a:lnTo>
                    <a:pt x="2012" y="24"/>
                  </a:lnTo>
                  <a:lnTo>
                    <a:pt x="1933" y="32"/>
                  </a:lnTo>
                  <a:lnTo>
                    <a:pt x="1855" y="42"/>
                  </a:lnTo>
                  <a:lnTo>
                    <a:pt x="1778" y="53"/>
                  </a:lnTo>
                  <a:lnTo>
                    <a:pt x="1701" y="65"/>
                  </a:lnTo>
                  <a:lnTo>
                    <a:pt x="1625" y="78"/>
                  </a:lnTo>
                  <a:lnTo>
                    <a:pt x="1550" y="93"/>
                  </a:lnTo>
                  <a:lnTo>
                    <a:pt x="1476" y="108"/>
                  </a:lnTo>
                  <a:lnTo>
                    <a:pt x="1403" y="125"/>
                  </a:lnTo>
                  <a:lnTo>
                    <a:pt x="1330" y="143"/>
                  </a:lnTo>
                  <a:lnTo>
                    <a:pt x="1259" y="163"/>
                  </a:lnTo>
                  <a:lnTo>
                    <a:pt x="1188" y="183"/>
                  </a:lnTo>
                  <a:lnTo>
                    <a:pt x="1118" y="205"/>
                  </a:lnTo>
                  <a:lnTo>
                    <a:pt x="1049" y="227"/>
                  </a:lnTo>
                  <a:lnTo>
                    <a:pt x="981" y="251"/>
                  </a:lnTo>
                  <a:lnTo>
                    <a:pt x="914" y="276"/>
                  </a:lnTo>
                  <a:lnTo>
                    <a:pt x="849" y="302"/>
                  </a:lnTo>
                  <a:lnTo>
                    <a:pt x="784" y="329"/>
                  </a:lnTo>
                  <a:lnTo>
                    <a:pt x="720" y="358"/>
                  </a:lnTo>
                  <a:lnTo>
                    <a:pt x="657" y="387"/>
                  </a:lnTo>
                  <a:lnTo>
                    <a:pt x="596" y="417"/>
                  </a:lnTo>
                  <a:lnTo>
                    <a:pt x="536" y="449"/>
                  </a:lnTo>
                  <a:lnTo>
                    <a:pt x="476" y="482"/>
                  </a:lnTo>
                  <a:lnTo>
                    <a:pt x="418" y="515"/>
                  </a:lnTo>
                  <a:lnTo>
                    <a:pt x="362" y="550"/>
                  </a:lnTo>
                  <a:lnTo>
                    <a:pt x="306" y="586"/>
                  </a:lnTo>
                  <a:lnTo>
                    <a:pt x="252" y="623"/>
                  </a:lnTo>
                  <a:lnTo>
                    <a:pt x="199" y="660"/>
                  </a:lnTo>
                  <a:lnTo>
                    <a:pt x="147" y="699"/>
                  </a:lnTo>
                  <a:lnTo>
                    <a:pt x="97" y="739"/>
                  </a:lnTo>
                  <a:lnTo>
                    <a:pt x="48" y="780"/>
                  </a:lnTo>
                  <a:lnTo>
                    <a:pt x="0" y="822"/>
                  </a:lnTo>
                  <a:lnTo>
                    <a:pt x="0" y="822"/>
                  </a:ln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073742892" name="图片 107374289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" y="10885"/>
              <a:ext cx="341" cy="34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73742895" name="图片 107374289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9475" y="207645"/>
            <a:ext cx="3445510" cy="4726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6588760" y="1708150"/>
            <a:ext cx="791845" cy="360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crash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466785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809" y="123478"/>
            <a:ext cx="720080" cy="280831"/>
          </a:xfrm>
          <a:prstGeom prst="rect">
            <a:avLst/>
          </a:prstGeom>
        </p:spPr>
      </p:pic>
      <p:pic>
        <p:nvPicPr>
          <p:cNvPr id="1073743070" name="图片 107374306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7840" y="0"/>
            <a:ext cx="3172460" cy="4472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3075" name="图片 107374307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0"/>
            <a:ext cx="2952750" cy="45077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083310" y="3950335"/>
            <a:ext cx="61163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           </a:t>
            </a:r>
            <a:r>
              <a:rPr lang="en-US" altLang="zh-CN" sz="2800" b="1"/>
              <a:t> What do you think of Todd?</a:t>
            </a:r>
          </a:p>
          <a:p>
            <a:r>
              <a:rPr lang="en-US" altLang="zh-CN" sz="2800" b="1"/>
              <a:t>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40505" y="4380230"/>
            <a:ext cx="4893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ym typeface="+mn-ea"/>
              </a:rPr>
              <a:t>I think he </a:t>
            </a:r>
            <a:r>
              <a:rPr lang="en-US" altLang="zh-CN" sz="2800" b="1" dirty="0" smtClean="0">
                <a:sym typeface="+mn-ea"/>
              </a:rPr>
              <a:t>is ..., because ... </a:t>
            </a:r>
            <a:endParaRPr lang="zh-CN" altLang="en-US" sz="2800" dirty="0"/>
          </a:p>
        </p:txBody>
      </p:sp>
      <p:sp>
        <p:nvSpPr>
          <p:cNvPr id="5" name="圆角矩形 4"/>
          <p:cNvSpPr/>
          <p:nvPr/>
        </p:nvSpPr>
        <p:spPr>
          <a:xfrm>
            <a:off x="1898015" y="592455"/>
            <a:ext cx="2696210" cy="432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Todd is back surfing again!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010" y="622935"/>
            <a:ext cx="2108200" cy="1706245"/>
          </a:xfrm>
          <a:prstGeom prst="rect">
            <a:avLst/>
          </a:prstGeom>
        </p:spPr>
      </p:pic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2562860" y="622935"/>
          <a:ext cx="4530090" cy="991235"/>
        </p:xfrm>
        <a:graphic>
          <a:graphicData uri="http://schemas.openxmlformats.org/presentationml/2006/ole">
            <p:oleObj spid="_x0000_s3080" r:id="rId5" imgW="4526672" imgH="990686" progId="">
              <p:embed/>
            </p:oleObj>
          </a:graphicData>
        </a:graphic>
      </p:graphicFrame>
      <p:sp>
        <p:nvSpPr>
          <p:cNvPr id="8" name="圆角矩形 7"/>
          <p:cNvSpPr/>
          <p:nvPr/>
        </p:nvSpPr>
        <p:spPr>
          <a:xfrm>
            <a:off x="1826895" y="2473325"/>
            <a:ext cx="6175375" cy="1283335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 xmlns="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en-US" altLang="zh-CN" b="1"/>
          </a:p>
        </p:txBody>
      </p:sp>
      <p:sp>
        <p:nvSpPr>
          <p:cNvPr id="3" name="文本框 2"/>
          <p:cNvSpPr txBox="1"/>
          <p:nvPr/>
        </p:nvSpPr>
        <p:spPr>
          <a:xfrm>
            <a:off x="2021840" y="2569210"/>
            <a:ext cx="525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● 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57422" y="2571750"/>
            <a:ext cx="48609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华康手札体W7" panose="03000709000000000000" charset="-122"/>
                <a:ea typeface="华康手札体W7" panose="03000709000000000000" charset="-122"/>
              </a:rPr>
              <a:t>Read the text by yourself.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021840" y="3147695"/>
            <a:ext cx="24403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● </a:t>
            </a:r>
            <a:r>
              <a:rPr lang="en-US" altLang="zh-CN" sz="2000" b="1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Follow to read.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32890" y="339090"/>
            <a:ext cx="5873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华康手札体W7" panose="03000709000000000000" charset="-122"/>
                <a:ea typeface="华康手札体W7" panose="03000709000000000000" charset="-122"/>
              </a:rPr>
              <a:t>  News conference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195" y="1270635"/>
            <a:ext cx="1798320" cy="151638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2469515" y="1488440"/>
            <a:ext cx="6175375" cy="2888615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 xmlns="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en-US" altLang="zh-CN" b="1"/>
          </a:p>
        </p:txBody>
      </p:sp>
      <p:sp>
        <p:nvSpPr>
          <p:cNvPr id="12" name="文本框 11"/>
          <p:cNvSpPr txBox="1"/>
          <p:nvPr/>
        </p:nvSpPr>
        <p:spPr>
          <a:xfrm>
            <a:off x="2857488" y="1500180"/>
            <a:ext cx="5323893" cy="31700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●</a:t>
            </a:r>
            <a:r>
              <a:rPr lang="zh-CN" altLang="en-US" b="1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 </a:t>
            </a:r>
            <a:r>
              <a:rPr lang="en-US" altLang="zh-CN" b="1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W</a:t>
            </a:r>
            <a:r>
              <a:rPr lang="en-US" altLang="zh-CN" sz="2000" b="1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ork in </a:t>
            </a:r>
            <a:r>
              <a:rPr lang="en-US" altLang="zh-CN" sz="2000" b="1" dirty="0" smtClean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groups </a:t>
            </a:r>
            <a:r>
              <a:rPr lang="en-US" altLang="zh-CN" sz="2000" b="1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of </a:t>
            </a:r>
            <a:r>
              <a:rPr lang="en-US" altLang="zh-CN" sz="2000" b="1" dirty="0" smtClean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four, one </a:t>
            </a:r>
            <a:r>
              <a:rPr lang="en-US" altLang="zh-CN" sz="2000" b="1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is Todd, </a:t>
            </a:r>
            <a:endParaRPr lang="en-US" altLang="zh-CN" sz="2000" b="1" dirty="0" smtClean="0">
              <a:latin typeface="华康手札体W7" panose="03000709000000000000" charset="-122"/>
              <a:ea typeface="华康手札体W7" panose="03000709000000000000" charset="-122"/>
              <a:sym typeface="+mn-ea"/>
            </a:endParaRPr>
          </a:p>
          <a:p>
            <a:r>
              <a:rPr lang="en-US" altLang="zh-CN" sz="2000" b="1" dirty="0" smtClean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and others are </a:t>
            </a:r>
            <a:r>
              <a:rPr lang="en-US" altLang="zh-CN" sz="2000" b="1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reporters</a:t>
            </a:r>
            <a:r>
              <a:rPr lang="en-US" altLang="zh-CN" sz="2000" b="1" dirty="0" smtClean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.</a:t>
            </a:r>
          </a:p>
          <a:p>
            <a:endParaRPr lang="en-US" altLang="zh-CN" sz="2000" b="1" dirty="0">
              <a:latin typeface="华康手札体W7" panose="03000709000000000000" charset="-122"/>
              <a:ea typeface="华康手札体W7" panose="03000709000000000000" charset="-122"/>
              <a:sym typeface="+mn-ea"/>
            </a:endParaRPr>
          </a:p>
          <a:p>
            <a:r>
              <a:rPr lang="en-US" altLang="zh-CN" sz="2000" b="1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Questions you may ask:</a:t>
            </a:r>
          </a:p>
          <a:p>
            <a:r>
              <a:rPr lang="en-US" altLang="zh-CN" sz="2000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What did you do in the sea?</a:t>
            </a:r>
          </a:p>
          <a:p>
            <a:r>
              <a:rPr lang="en-US" altLang="zh-CN" sz="2000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What happened to you?</a:t>
            </a:r>
          </a:p>
          <a:p>
            <a:r>
              <a:rPr lang="en-US" altLang="zh-CN" sz="2000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How did the dolphins help you?</a:t>
            </a:r>
          </a:p>
          <a:p>
            <a:r>
              <a:rPr lang="en-US" altLang="zh-CN" sz="2000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Why do you surf again?</a:t>
            </a:r>
          </a:p>
          <a:p>
            <a:r>
              <a:rPr lang="en-US" altLang="zh-CN" sz="2000" dirty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...</a:t>
            </a:r>
          </a:p>
          <a:p>
            <a:endParaRPr lang="en-US" altLang="zh-CN" sz="2000" dirty="0">
              <a:latin typeface="华康手札体W7" panose="03000709000000000000" charset="-122"/>
              <a:ea typeface="华康手札体W7" panose="03000709000000000000" charset="-122"/>
              <a:sym typeface="+mn-ea"/>
            </a:endParaRPr>
          </a:p>
        </p:txBody>
      </p:sp>
      <p:pic>
        <p:nvPicPr>
          <p:cNvPr id="1073742927" name="图片 10737429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195" y="3168650"/>
            <a:ext cx="945515" cy="133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270" y="28575"/>
            <a:ext cx="8185785" cy="5085715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graphicFrame>
        <p:nvGraphicFramePr>
          <p:cNvPr id="3" name="对象 2">
            <a:hlinkClick r:id="rId5" action="ppaction://hlinkfile"/>
          </p:cNvPr>
          <p:cNvGraphicFramePr>
            <a:graphicFrameLocks noChangeAspect="1"/>
          </p:cNvGraphicFramePr>
          <p:nvPr/>
        </p:nvGraphicFramePr>
        <p:xfrm>
          <a:off x="1445260" y="1029970"/>
          <a:ext cx="5459095" cy="2894965"/>
        </p:xfrm>
        <a:graphic>
          <a:graphicData uri="http://schemas.openxmlformats.org/presentationml/2006/ole">
            <p:oleObj spid="_x0000_s4104" r:id="rId6" imgW="6073666" imgH="4023709" progId="">
              <p:embed/>
            </p:oleObj>
          </a:graphicData>
        </a:graphic>
      </p:graphicFrame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6780" y="139065"/>
            <a:ext cx="1529080" cy="1374775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79395" y="411480"/>
            <a:ext cx="5199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latin typeface="华康手札体W7" panose="03000709000000000000" charset="-122"/>
                <a:ea typeface="华康手札体W7" panose="03000709000000000000" charset="-122"/>
              </a:rPr>
              <a:t>Read and think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187450" y="1513205"/>
            <a:ext cx="6791325" cy="2384425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 xmlns="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en-US" altLang="zh-CN" b="1"/>
          </a:p>
        </p:txBody>
      </p:sp>
      <p:sp>
        <p:nvSpPr>
          <p:cNvPr id="100" name="文本框 99"/>
          <p:cNvSpPr txBox="1"/>
          <p:nvPr/>
        </p:nvSpPr>
        <p:spPr>
          <a:xfrm>
            <a:off x="1456055" y="1613535"/>
            <a:ext cx="6630035" cy="2014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25000"/>
              </a:lnSpc>
            </a:pPr>
            <a:r>
              <a:rPr lang="en-US" sz="2000" b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Six weeks later, he went surfing at Marina State Beach again</a:t>
            </a:r>
            <a:r>
              <a:rPr lang="en-US" sz="2000" b="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en-US" sz="2000" b="0" dirty="0" smtClean="0">
                <a:latin typeface="Times New Roman" panose="02020603050405020304" charset="0"/>
                <a:ea typeface="宋体" panose="02010600030101010101" pitchFamily="2" charset="-122"/>
              </a:rPr>
              <a:t>“</a:t>
            </a:r>
            <a:r>
              <a:rPr lang="en-US" sz="2000" b="0" dirty="0">
                <a:latin typeface="Times New Roman" panose="02020603050405020304" charset="0"/>
                <a:ea typeface="宋体" panose="02010600030101010101" pitchFamily="2" charset="-122"/>
              </a:rPr>
              <a:t>You really have to face your fears,” Todd</a:t>
            </a:r>
            <a:r>
              <a:rPr lang="en-US" sz="2000" b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said </a:t>
            </a:r>
            <a:r>
              <a:rPr lang="en-US" sz="2000" b="0" dirty="0">
                <a:latin typeface="Times New Roman" panose="02020603050405020304" charset="0"/>
                <a:ea typeface="宋体" panose="02010600030101010101" pitchFamily="2" charset="-122"/>
              </a:rPr>
              <a:t>“I’m a surfer at heart, and that’s not something I can give up easily. </a:t>
            </a:r>
            <a:r>
              <a:rPr lang="en-US" sz="2000" b="0" dirty="0" smtClean="0">
                <a:latin typeface="Times New Roman" panose="02020603050405020304" charset="0"/>
                <a:ea typeface="宋体" panose="02010600030101010101" pitchFamily="2" charset="-122"/>
              </a:rPr>
              <a:t>” He </a:t>
            </a:r>
            <a:r>
              <a:rPr lang="en-US" sz="2000" b="0" dirty="0">
                <a:latin typeface="Times New Roman" panose="02020603050405020304" charset="0"/>
                <a:ea typeface="宋体" panose="02010600030101010101" pitchFamily="2" charset="-122"/>
              </a:rPr>
              <a:t>kept surfing and became a vocal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000" b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advocate(</a:t>
            </a:r>
            <a:r>
              <a:rPr lang="zh-CN" sz="2000" b="0" dirty="0">
                <a:latin typeface="Times New Roman" panose="02020603050405020304" charset="0"/>
                <a:ea typeface="宋体" panose="02010600030101010101" pitchFamily="2" charset="-122"/>
              </a:rPr>
              <a:t>发声者</a:t>
            </a:r>
            <a:r>
              <a:rPr lang="en-US" sz="2000" b="0" dirty="0">
                <a:latin typeface="Times New Roman" panose="02020603050405020304" charset="0"/>
                <a:ea typeface="宋体" panose="02010600030101010101" pitchFamily="2" charset="-122"/>
              </a:rPr>
              <a:t>)</a:t>
            </a:r>
            <a:r>
              <a:rPr lang="en-US" sz="2000" b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for </a:t>
            </a:r>
            <a:r>
              <a:rPr lang="en-US" sz="2000" b="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protecting</a:t>
            </a:r>
            <a:r>
              <a:rPr lang="en-US" altLang="zh-CN" sz="2000" b="0" dirty="0" smtClean="0">
                <a:latin typeface="Times New Roman" panose="02020603050405020304" charset="0"/>
                <a:ea typeface="宋体" panose="02010600030101010101" pitchFamily="2" charset="-122"/>
              </a:rPr>
              <a:t>(</a:t>
            </a:r>
            <a:r>
              <a:rPr lang="zh-CN" sz="2000" b="0" dirty="0" smtClean="0">
                <a:latin typeface="Times New Roman" panose="02020603050405020304" charset="0"/>
                <a:ea typeface="宋体" panose="02010600030101010101" pitchFamily="2" charset="-122"/>
              </a:rPr>
              <a:t>保护</a:t>
            </a:r>
            <a:r>
              <a:rPr lang="en-US" altLang="zh-CN" sz="2000" b="0" dirty="0" smtClean="0">
                <a:latin typeface="Times New Roman" panose="02020603050405020304" charset="0"/>
                <a:ea typeface="宋体" panose="02010600030101010101" pitchFamily="2" charset="-122"/>
              </a:rPr>
              <a:t>)</a:t>
            </a:r>
            <a:r>
              <a:rPr lang="en-US" sz="2000" b="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000" b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great whites. </a:t>
            </a:r>
            <a:endParaRPr lang="zh-CN" altLang="en-US" sz="2000" dirty="0"/>
          </a:p>
        </p:txBody>
      </p:sp>
      <p:sp>
        <p:nvSpPr>
          <p:cNvPr id="219" name=" 219"/>
          <p:cNvSpPr/>
          <p:nvPr/>
        </p:nvSpPr>
        <p:spPr>
          <a:xfrm>
            <a:off x="1643042" y="2357437"/>
            <a:ext cx="3500462" cy="714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 219"/>
          <p:cNvSpPr/>
          <p:nvPr/>
        </p:nvSpPr>
        <p:spPr>
          <a:xfrm flipV="1">
            <a:off x="1571605" y="3552187"/>
            <a:ext cx="3071834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32890" y="339090"/>
            <a:ext cx="5199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latin typeface="华康手札体W7" panose="03000709000000000000" charset="-122"/>
                <a:ea typeface="华康手札体W7" panose="03000709000000000000" charset="-122"/>
              </a:rPr>
              <a:t>Let's share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425" y="1391920"/>
            <a:ext cx="2619375" cy="1719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1145" y="1391920"/>
            <a:ext cx="2830195" cy="1732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4505" y="123190"/>
            <a:ext cx="1836420" cy="150114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232535" y="3272790"/>
            <a:ext cx="6175375" cy="1283335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 xmlns="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altLang="zh-CN" b="1" dirty="0"/>
              <a:t>What other </a:t>
            </a:r>
            <a:r>
              <a:rPr lang="en-US" altLang="zh-CN" b="1" dirty="0" smtClean="0"/>
              <a:t>animal stories  do </a:t>
            </a:r>
            <a:r>
              <a:rPr lang="en-US" altLang="zh-CN" b="1" dirty="0"/>
              <a:t>you </a:t>
            </a:r>
            <a:r>
              <a:rPr lang="en-US" altLang="zh-CN" b="1" dirty="0" smtClean="0"/>
              <a:t>know about?</a:t>
            </a:r>
            <a:endParaRPr lang="en-US" altLang="zh-CN" b="1" dirty="0"/>
          </a:p>
          <a:p>
            <a:pPr algn="l">
              <a:lnSpc>
                <a:spcPct val="150000"/>
              </a:lnSpc>
            </a:pPr>
            <a:r>
              <a:rPr lang="en-US" altLang="zh-CN" b="1" dirty="0"/>
              <a:t>How can we live in harmony with </a:t>
            </a:r>
            <a:r>
              <a:rPr lang="en-US" altLang="zh-CN" b="1" dirty="0" smtClean="0"/>
              <a:t> </a:t>
            </a:r>
            <a:r>
              <a:rPr lang="en-US" altLang="zh-CN" b="1" dirty="0"/>
              <a:t>animals?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7224" y="928676"/>
            <a:ext cx="7704856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华康手札体W7" panose="03000709000000000000" charset="-122"/>
                <a:ea typeface="华康手札体W7" panose="03000709000000000000" charset="-122"/>
              </a:rPr>
              <a:t>Homework</a:t>
            </a:r>
            <a:endParaRPr lang="en-US" altLang="zh-CN" sz="3600" b="1" dirty="0" smtClean="0"/>
          </a:p>
          <a:p>
            <a:endParaRPr lang="en-US" altLang="zh-CN" sz="2800" dirty="0" smtClean="0"/>
          </a:p>
          <a:p>
            <a:r>
              <a:rPr lang="en-US" altLang="zh-CN" sz="2400" dirty="0" smtClean="0">
                <a:latin typeface="Times New Roman" panose="02020603050405020304" charset="0"/>
                <a:ea typeface="华康手札体W7" panose="03000709000000000000" charset="-122"/>
                <a:cs typeface="Times New Roman" panose="02020603050405020304" charset="0"/>
              </a:rPr>
              <a:t>1. Find more facts about dolphins.</a:t>
            </a:r>
          </a:p>
          <a:p>
            <a:r>
              <a:rPr lang="en-US" altLang="zh-CN" sz="2400" dirty="0" smtClean="0">
                <a:latin typeface="Times New Roman" panose="02020603050405020304" charset="0"/>
                <a:ea typeface="华康手札体W7" panose="03000709000000000000" charset="-122"/>
                <a:cs typeface="Times New Roman" panose="02020603050405020304" charset="0"/>
              </a:rPr>
              <a:t>2. Draw a picture and </a:t>
            </a:r>
            <a:r>
              <a:rPr lang="en-US" altLang="zh-CN" sz="2400" smtClean="0">
                <a:latin typeface="Times New Roman" panose="02020603050405020304" charset="0"/>
                <a:ea typeface="华康手札体W7" panose="03000709000000000000" charset="-122"/>
                <a:cs typeface="Times New Roman" panose="02020603050405020304" charset="0"/>
              </a:rPr>
              <a:t>write about something </a:t>
            </a:r>
            <a:r>
              <a:rPr lang="en-US" altLang="zh-CN" sz="2400" dirty="0" smtClean="0">
                <a:latin typeface="Times New Roman" panose="02020603050405020304" charset="0"/>
                <a:ea typeface="华康手札体W7" panose="03000709000000000000" charset="-122"/>
                <a:cs typeface="Times New Roman" panose="02020603050405020304" charset="0"/>
              </a:rPr>
              <a:t>that made you frightened and how you solved the problem.</a:t>
            </a:r>
            <a:endParaRPr lang="en-US" altLang="zh-CN" sz="2800" dirty="0" smtClean="0"/>
          </a:p>
          <a:p>
            <a:endParaRPr lang="en-US" altLang="zh-CN" sz="2800" dirty="0" smtClean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71700" y="339090"/>
            <a:ext cx="5199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华康手札体W7" panose="03000709000000000000" charset="-122"/>
                <a:ea typeface="华康手札体W7" panose="03000709000000000000" charset="-122"/>
              </a:rPr>
              <a:t>Let's guess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0460" y="1285240"/>
            <a:ext cx="6006465" cy="3277235"/>
          </a:xfrm>
          <a:prstGeom prst="rect">
            <a:avLst/>
          </a:prstGeom>
        </p:spPr>
      </p:pic>
      <p:sp>
        <p:nvSpPr>
          <p:cNvPr id="227" name=" 227"/>
          <p:cNvSpPr/>
          <p:nvPr/>
        </p:nvSpPr>
        <p:spPr>
          <a:xfrm>
            <a:off x="6843395" y="1169035"/>
            <a:ext cx="2232025" cy="1656080"/>
          </a:xfrm>
          <a:prstGeom prst="wedgeEllipseCallout">
            <a:avLst>
              <a:gd name="adj1" fmla="val -65021"/>
              <a:gd name="adj2" fmla="val 30521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</a:rPr>
              <a:t> What else do you konw about dolphins?</a:t>
            </a:r>
            <a:r>
              <a:rPr lang="en-US" altLang="zh-CN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500048"/>
            <a:ext cx="3673096" cy="4643452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41" name="圆角矩形 40"/>
          <p:cNvSpPr/>
          <p:nvPr/>
        </p:nvSpPr>
        <p:spPr>
          <a:xfrm>
            <a:off x="857224" y="1000115"/>
            <a:ext cx="2898775" cy="1285884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4470400" y="803910"/>
          <a:ext cx="1376045" cy="4081145"/>
        </p:xfrm>
        <a:graphic>
          <a:graphicData uri="http://schemas.openxmlformats.org/presentationml/2006/ole">
            <p:oleObj spid="_x0000_s1037" r:id="rId5" imgW="1585097" imgH="4900085" progId="">
              <p:embed/>
            </p:oleObj>
          </a:graphicData>
        </a:graphic>
      </p:graphicFrame>
      <p:sp>
        <p:nvSpPr>
          <p:cNvPr id="2" name="圆角矩形 1"/>
          <p:cNvSpPr/>
          <p:nvPr/>
        </p:nvSpPr>
        <p:spPr>
          <a:xfrm>
            <a:off x="1428728" y="4227934"/>
            <a:ext cx="1743271" cy="34408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 227"/>
          <p:cNvSpPr/>
          <p:nvPr/>
        </p:nvSpPr>
        <p:spPr>
          <a:xfrm>
            <a:off x="6215380" y="714362"/>
            <a:ext cx="2714338" cy="1706258"/>
          </a:xfrm>
          <a:prstGeom prst="wedgeEllipseCallout">
            <a:avLst>
              <a:gd name="adj1" fmla="val -61350"/>
              <a:gd name="adj2" fmla="val 2460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</a:rPr>
              <a:t> Who are the </a:t>
            </a:r>
            <a:r>
              <a:rPr lang="en-US" altLang="zh-CN" dirty="0" smtClean="0">
                <a:solidFill>
                  <a:schemeClr val="tx1"/>
                </a:solidFill>
              </a:rPr>
              <a:t>characters </a:t>
            </a:r>
            <a:r>
              <a:rPr lang="en-US" altLang="zh-CN" dirty="0">
                <a:solidFill>
                  <a:schemeClr val="tx1"/>
                </a:solidFill>
              </a:rPr>
              <a:t>in the book? 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chemeClr val="tx1"/>
                </a:solidFill>
              </a:rPr>
              <a:t>Where </a:t>
            </a:r>
            <a:r>
              <a:rPr lang="en-US" altLang="zh-CN" dirty="0">
                <a:solidFill>
                  <a:schemeClr val="tx1"/>
                </a:solidFill>
              </a:rPr>
              <a:t>might </a:t>
            </a:r>
            <a:r>
              <a:rPr lang="en-US" altLang="zh-CN" dirty="0" smtClean="0">
                <a:solidFill>
                  <a:schemeClr val="tx1"/>
                </a:solidFill>
              </a:rPr>
              <a:t>the story </a:t>
            </a:r>
            <a:r>
              <a:rPr lang="en-US" altLang="zh-CN" dirty="0">
                <a:solidFill>
                  <a:schemeClr val="tx1"/>
                </a:solidFill>
              </a:rPr>
              <a:t>happen?</a:t>
            </a:r>
            <a:r>
              <a:rPr lang="en-US" altLang="zh-CN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19" name=" 219"/>
          <p:cNvSpPr/>
          <p:nvPr/>
        </p:nvSpPr>
        <p:spPr>
          <a:xfrm>
            <a:off x="4500245" y="1564005"/>
            <a:ext cx="1296035" cy="755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 219"/>
          <p:cNvSpPr/>
          <p:nvPr/>
        </p:nvSpPr>
        <p:spPr>
          <a:xfrm>
            <a:off x="4500245" y="1960245"/>
            <a:ext cx="1296035" cy="755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 219"/>
          <p:cNvSpPr/>
          <p:nvPr/>
        </p:nvSpPr>
        <p:spPr>
          <a:xfrm>
            <a:off x="4499992" y="3147814"/>
            <a:ext cx="1296035" cy="755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 219"/>
          <p:cNvSpPr/>
          <p:nvPr/>
        </p:nvSpPr>
        <p:spPr>
          <a:xfrm>
            <a:off x="4510405" y="4340860"/>
            <a:ext cx="1296035" cy="755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4745" y="2799080"/>
            <a:ext cx="1957705" cy="1426845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animBg="1"/>
      <p:bldP spid="2" grpId="0" bldLvl="0" animBg="1"/>
      <p:bldP spid="2" grpId="1" animBg="1"/>
      <p:bldP spid="227" grpId="0" animBg="1"/>
      <p:bldP spid="219" grpId="0" animBg="1"/>
      <p:bldP spid="3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044575" y="1983105"/>
            <a:ext cx="4460240" cy="2294890"/>
          </a:xfrm>
          <a:prstGeom prst="roundRect">
            <a:avLst/>
          </a:prstGeom>
          <a:ln w="28575"/>
          <a:extLst>
            <a:ext uri="{909E8E84-426E-40DD-AFC4-6F175D3DCCD1}">
              <a14:hiddenFill xmlns:a14="http://schemas.microsoft.com/office/drawing/2010/main" xmlns="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altLang="zh-CN" b="1"/>
              <a:t>1. Who is the surfer?</a:t>
            </a:r>
          </a:p>
          <a:p>
            <a:pPr algn="l">
              <a:lnSpc>
                <a:spcPct val="150000"/>
              </a:lnSpc>
            </a:pPr>
            <a:r>
              <a:rPr lang="en-US" altLang="zh-CN" b="1"/>
              <a:t>2. What happened to him?</a:t>
            </a:r>
          </a:p>
          <a:p>
            <a:pPr algn="l">
              <a:lnSpc>
                <a:spcPct val="150000"/>
              </a:lnSpc>
            </a:pPr>
            <a:r>
              <a:rPr lang="en-US" altLang="zh-CN" b="1"/>
              <a:t>3. When and where did the story happen?</a:t>
            </a:r>
          </a:p>
          <a:p>
            <a:pPr algn="l">
              <a:lnSpc>
                <a:spcPct val="150000"/>
              </a:lnSpc>
            </a:pPr>
            <a:r>
              <a:rPr lang="en-US" altLang="zh-CN" b="1"/>
              <a:t>4. Who saved his life?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780" y="499745"/>
            <a:ext cx="1529080" cy="13747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79395" y="411480"/>
            <a:ext cx="5199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华康手札体W7" panose="03000709000000000000" charset="-122"/>
                <a:ea typeface="华康手札体W7" panose="03000709000000000000" charset="-122"/>
              </a:rPr>
              <a:t>Read and answer</a:t>
            </a:r>
          </a:p>
        </p:txBody>
      </p:sp>
      <p:grpSp>
        <p:nvGrpSpPr>
          <p:cNvPr id="1073742926" name="组合 1073742925"/>
          <p:cNvGrpSpPr/>
          <p:nvPr/>
        </p:nvGrpSpPr>
        <p:grpSpPr>
          <a:xfrm>
            <a:off x="5864225" y="1381760"/>
            <a:ext cx="842645" cy="1355725"/>
            <a:chOff x="0" y="5052"/>
            <a:chExt cx="4307" cy="6457"/>
          </a:xfrm>
        </p:grpSpPr>
        <p:pic>
          <p:nvPicPr>
            <p:cNvPr id="1073742930" name="图片 107374292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052"/>
              <a:ext cx="4307" cy="645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2931" name="任意多边形 1073742930"/>
            <p:cNvSpPr/>
            <p:nvPr/>
          </p:nvSpPr>
          <p:spPr>
            <a:xfrm>
              <a:off x="0" y="5052"/>
              <a:ext cx="4307" cy="6457"/>
            </a:xfrm>
            <a:custGeom>
              <a:avLst/>
              <a:gdLst/>
              <a:ahLst/>
              <a:cxnLst/>
              <a:rect l="0" t="0" r="0" b="0"/>
              <a:pathLst>
                <a:path w="4307" h="6457">
                  <a:moveTo>
                    <a:pt x="2946" y="6456"/>
                  </a:moveTo>
                  <a:lnTo>
                    <a:pt x="3001" y="6414"/>
                  </a:lnTo>
                  <a:lnTo>
                    <a:pt x="3054" y="6372"/>
                  </a:lnTo>
                  <a:lnTo>
                    <a:pt x="3106" y="6328"/>
                  </a:lnTo>
                  <a:lnTo>
                    <a:pt x="3158" y="6283"/>
                  </a:lnTo>
                  <a:lnTo>
                    <a:pt x="3208" y="6237"/>
                  </a:lnTo>
                  <a:lnTo>
                    <a:pt x="3258" y="6189"/>
                  </a:lnTo>
                  <a:lnTo>
                    <a:pt x="3306" y="6140"/>
                  </a:lnTo>
                  <a:lnTo>
                    <a:pt x="3354" y="6089"/>
                  </a:lnTo>
                  <a:lnTo>
                    <a:pt x="3401" y="6037"/>
                  </a:lnTo>
                  <a:lnTo>
                    <a:pt x="3447" y="5983"/>
                  </a:lnTo>
                  <a:lnTo>
                    <a:pt x="3491" y="5929"/>
                  </a:lnTo>
                  <a:lnTo>
                    <a:pt x="3535" y="5873"/>
                  </a:lnTo>
                  <a:lnTo>
                    <a:pt x="3578" y="5815"/>
                  </a:lnTo>
                  <a:lnTo>
                    <a:pt x="3620" y="5757"/>
                  </a:lnTo>
                  <a:lnTo>
                    <a:pt x="3661" y="5697"/>
                  </a:lnTo>
                  <a:lnTo>
                    <a:pt x="3700" y="5636"/>
                  </a:lnTo>
                  <a:lnTo>
                    <a:pt x="3739" y="5574"/>
                  </a:lnTo>
                  <a:lnTo>
                    <a:pt x="3777" y="5511"/>
                  </a:lnTo>
                  <a:lnTo>
                    <a:pt x="3813" y="5446"/>
                  </a:lnTo>
                  <a:lnTo>
                    <a:pt x="3848" y="5381"/>
                  </a:lnTo>
                  <a:lnTo>
                    <a:pt x="3882" y="5314"/>
                  </a:lnTo>
                  <a:lnTo>
                    <a:pt x="3915" y="5247"/>
                  </a:lnTo>
                  <a:lnTo>
                    <a:pt x="3947" y="5178"/>
                  </a:lnTo>
                  <a:lnTo>
                    <a:pt x="3978" y="5109"/>
                  </a:lnTo>
                  <a:lnTo>
                    <a:pt x="4007" y="5038"/>
                  </a:lnTo>
                  <a:lnTo>
                    <a:pt x="4035" y="4966"/>
                  </a:lnTo>
                  <a:lnTo>
                    <a:pt x="4062" y="4894"/>
                  </a:lnTo>
                  <a:lnTo>
                    <a:pt x="4087" y="4820"/>
                  </a:lnTo>
                  <a:lnTo>
                    <a:pt x="4112" y="4746"/>
                  </a:lnTo>
                  <a:lnTo>
                    <a:pt x="4134" y="4671"/>
                  </a:lnTo>
                  <a:lnTo>
                    <a:pt x="4156" y="4595"/>
                  </a:lnTo>
                  <a:lnTo>
                    <a:pt x="4176" y="4518"/>
                  </a:lnTo>
                  <a:lnTo>
                    <a:pt x="4195" y="4441"/>
                  </a:lnTo>
                  <a:lnTo>
                    <a:pt x="4212" y="4362"/>
                  </a:lnTo>
                  <a:lnTo>
                    <a:pt x="4228" y="4283"/>
                  </a:lnTo>
                  <a:lnTo>
                    <a:pt x="4243" y="4203"/>
                  </a:lnTo>
                  <a:lnTo>
                    <a:pt x="4256" y="4123"/>
                  </a:lnTo>
                  <a:lnTo>
                    <a:pt x="4268" y="4042"/>
                  </a:lnTo>
                  <a:lnTo>
                    <a:pt x="4278" y="3960"/>
                  </a:lnTo>
                  <a:lnTo>
                    <a:pt x="4286" y="3877"/>
                  </a:lnTo>
                  <a:lnTo>
                    <a:pt x="4293" y="3794"/>
                  </a:lnTo>
                  <a:lnTo>
                    <a:pt x="4299" y="3711"/>
                  </a:lnTo>
                  <a:lnTo>
                    <a:pt x="4303" y="3626"/>
                  </a:lnTo>
                  <a:lnTo>
                    <a:pt x="4305" y="3542"/>
                  </a:lnTo>
                  <a:lnTo>
                    <a:pt x="4306" y="3456"/>
                  </a:lnTo>
                  <a:lnTo>
                    <a:pt x="4305" y="3371"/>
                  </a:lnTo>
                  <a:lnTo>
                    <a:pt x="4303" y="3286"/>
                  </a:lnTo>
                  <a:lnTo>
                    <a:pt x="4299" y="3202"/>
                  </a:lnTo>
                  <a:lnTo>
                    <a:pt x="4293" y="3119"/>
                  </a:lnTo>
                  <a:lnTo>
                    <a:pt x="4286" y="3036"/>
                  </a:lnTo>
                  <a:lnTo>
                    <a:pt x="4278" y="2953"/>
                  </a:lnTo>
                  <a:lnTo>
                    <a:pt x="4268" y="2871"/>
                  </a:lnTo>
                  <a:lnTo>
                    <a:pt x="4256" y="2790"/>
                  </a:lnTo>
                  <a:lnTo>
                    <a:pt x="4243" y="2710"/>
                  </a:lnTo>
                  <a:lnTo>
                    <a:pt x="4228" y="2630"/>
                  </a:lnTo>
                  <a:lnTo>
                    <a:pt x="4212" y="2551"/>
                  </a:lnTo>
                  <a:lnTo>
                    <a:pt x="4195" y="2472"/>
                  </a:lnTo>
                  <a:lnTo>
                    <a:pt x="4176" y="2395"/>
                  </a:lnTo>
                  <a:lnTo>
                    <a:pt x="4156" y="2318"/>
                  </a:lnTo>
                  <a:lnTo>
                    <a:pt x="4134" y="2242"/>
                  </a:lnTo>
                  <a:lnTo>
                    <a:pt x="4112" y="2167"/>
                  </a:lnTo>
                  <a:lnTo>
                    <a:pt x="4087" y="2092"/>
                  </a:lnTo>
                  <a:lnTo>
                    <a:pt x="4062" y="2019"/>
                  </a:lnTo>
                  <a:lnTo>
                    <a:pt x="4035" y="1947"/>
                  </a:lnTo>
                  <a:lnTo>
                    <a:pt x="4007" y="1875"/>
                  </a:lnTo>
                  <a:lnTo>
                    <a:pt x="3978" y="1804"/>
                  </a:lnTo>
                  <a:lnTo>
                    <a:pt x="3947" y="1735"/>
                  </a:lnTo>
                  <a:lnTo>
                    <a:pt x="3915" y="1666"/>
                  </a:lnTo>
                  <a:lnTo>
                    <a:pt x="3882" y="1598"/>
                  </a:lnTo>
                  <a:lnTo>
                    <a:pt x="3848" y="1532"/>
                  </a:lnTo>
                  <a:lnTo>
                    <a:pt x="3813" y="1466"/>
                  </a:lnTo>
                  <a:lnTo>
                    <a:pt x="3777" y="1402"/>
                  </a:lnTo>
                  <a:lnTo>
                    <a:pt x="3739" y="1339"/>
                  </a:lnTo>
                  <a:lnTo>
                    <a:pt x="3700" y="1277"/>
                  </a:lnTo>
                  <a:lnTo>
                    <a:pt x="3661" y="1216"/>
                  </a:lnTo>
                  <a:lnTo>
                    <a:pt x="3620" y="1156"/>
                  </a:lnTo>
                  <a:lnTo>
                    <a:pt x="3578" y="1098"/>
                  </a:lnTo>
                  <a:lnTo>
                    <a:pt x="3535" y="1040"/>
                  </a:lnTo>
                  <a:lnTo>
                    <a:pt x="3491" y="984"/>
                  </a:lnTo>
                  <a:lnTo>
                    <a:pt x="3447" y="930"/>
                  </a:lnTo>
                  <a:lnTo>
                    <a:pt x="3401" y="876"/>
                  </a:lnTo>
                  <a:lnTo>
                    <a:pt x="3354" y="824"/>
                  </a:lnTo>
                  <a:lnTo>
                    <a:pt x="3306" y="773"/>
                  </a:lnTo>
                  <a:lnTo>
                    <a:pt x="3258" y="724"/>
                  </a:lnTo>
                  <a:lnTo>
                    <a:pt x="3208" y="676"/>
                  </a:lnTo>
                  <a:lnTo>
                    <a:pt x="3158" y="629"/>
                  </a:lnTo>
                  <a:lnTo>
                    <a:pt x="3106" y="584"/>
                  </a:lnTo>
                  <a:lnTo>
                    <a:pt x="3054" y="541"/>
                  </a:lnTo>
                  <a:lnTo>
                    <a:pt x="3001" y="499"/>
                  </a:lnTo>
                  <a:lnTo>
                    <a:pt x="2948" y="458"/>
                  </a:lnTo>
                  <a:lnTo>
                    <a:pt x="2893" y="419"/>
                  </a:lnTo>
                  <a:lnTo>
                    <a:pt x="2838" y="382"/>
                  </a:lnTo>
                  <a:lnTo>
                    <a:pt x="2782" y="346"/>
                  </a:lnTo>
                  <a:lnTo>
                    <a:pt x="2725" y="312"/>
                  </a:lnTo>
                  <a:lnTo>
                    <a:pt x="2668" y="279"/>
                  </a:lnTo>
                  <a:lnTo>
                    <a:pt x="2609" y="248"/>
                  </a:lnTo>
                  <a:lnTo>
                    <a:pt x="2551" y="219"/>
                  </a:lnTo>
                  <a:lnTo>
                    <a:pt x="2491" y="192"/>
                  </a:lnTo>
                  <a:lnTo>
                    <a:pt x="2431" y="166"/>
                  </a:lnTo>
                  <a:lnTo>
                    <a:pt x="2370" y="142"/>
                  </a:lnTo>
                  <a:lnTo>
                    <a:pt x="2309" y="120"/>
                  </a:lnTo>
                  <a:lnTo>
                    <a:pt x="2247" y="99"/>
                  </a:lnTo>
                  <a:lnTo>
                    <a:pt x="2184" y="81"/>
                  </a:lnTo>
                  <a:lnTo>
                    <a:pt x="2121" y="64"/>
                  </a:lnTo>
                  <a:lnTo>
                    <a:pt x="2058" y="49"/>
                  </a:lnTo>
                  <a:lnTo>
                    <a:pt x="1994" y="36"/>
                  </a:lnTo>
                  <a:lnTo>
                    <a:pt x="1929" y="25"/>
                  </a:lnTo>
                  <a:lnTo>
                    <a:pt x="1864" y="16"/>
                  </a:lnTo>
                  <a:lnTo>
                    <a:pt x="1798" y="9"/>
                  </a:lnTo>
                  <a:lnTo>
                    <a:pt x="1733" y="4"/>
                  </a:lnTo>
                  <a:lnTo>
                    <a:pt x="1666" y="1"/>
                  </a:lnTo>
                  <a:lnTo>
                    <a:pt x="1599" y="0"/>
                  </a:lnTo>
                  <a:lnTo>
                    <a:pt x="1533" y="1"/>
                  </a:lnTo>
                  <a:lnTo>
                    <a:pt x="1466" y="4"/>
                  </a:lnTo>
                  <a:lnTo>
                    <a:pt x="1400" y="9"/>
                  </a:lnTo>
                  <a:lnTo>
                    <a:pt x="1335" y="16"/>
                  </a:lnTo>
                  <a:lnTo>
                    <a:pt x="1270" y="25"/>
                  </a:lnTo>
                  <a:lnTo>
                    <a:pt x="1205" y="36"/>
                  </a:lnTo>
                  <a:lnTo>
                    <a:pt x="1141" y="49"/>
                  </a:lnTo>
                  <a:lnTo>
                    <a:pt x="1078" y="64"/>
                  </a:lnTo>
                  <a:lnTo>
                    <a:pt x="1015" y="81"/>
                  </a:lnTo>
                  <a:lnTo>
                    <a:pt x="952" y="99"/>
                  </a:lnTo>
                  <a:lnTo>
                    <a:pt x="890" y="120"/>
                  </a:lnTo>
                  <a:lnTo>
                    <a:pt x="829" y="142"/>
                  </a:lnTo>
                  <a:lnTo>
                    <a:pt x="768" y="166"/>
                  </a:lnTo>
                  <a:lnTo>
                    <a:pt x="708" y="192"/>
                  </a:lnTo>
                  <a:lnTo>
                    <a:pt x="648" y="219"/>
                  </a:lnTo>
                  <a:lnTo>
                    <a:pt x="590" y="248"/>
                  </a:lnTo>
                  <a:lnTo>
                    <a:pt x="531" y="279"/>
                  </a:lnTo>
                  <a:lnTo>
                    <a:pt x="474" y="312"/>
                  </a:lnTo>
                  <a:lnTo>
                    <a:pt x="417" y="346"/>
                  </a:lnTo>
                  <a:lnTo>
                    <a:pt x="361" y="382"/>
                  </a:lnTo>
                  <a:lnTo>
                    <a:pt x="306" y="419"/>
                  </a:lnTo>
                  <a:lnTo>
                    <a:pt x="251" y="458"/>
                  </a:lnTo>
                  <a:lnTo>
                    <a:pt x="198" y="499"/>
                  </a:lnTo>
                  <a:lnTo>
                    <a:pt x="145" y="541"/>
                  </a:lnTo>
                  <a:lnTo>
                    <a:pt x="93" y="584"/>
                  </a:lnTo>
                  <a:lnTo>
                    <a:pt x="41" y="629"/>
                  </a:lnTo>
                  <a:lnTo>
                    <a:pt x="0" y="668"/>
                  </a:lnTo>
                </a:path>
              </a:pathLst>
            </a:custGeom>
            <a:noFill/>
            <a:ln w="3918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073742939" name="图片 107374293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1" y="10176"/>
              <a:ext cx="167" cy="1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2958" name="图片 107374295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" y="10885"/>
              <a:ext cx="341" cy="34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73742985" name="组合 1073742984"/>
          <p:cNvGrpSpPr/>
          <p:nvPr/>
        </p:nvGrpSpPr>
        <p:grpSpPr>
          <a:xfrm>
            <a:off x="7066280" y="1530350"/>
            <a:ext cx="1473835" cy="2089150"/>
            <a:chOff x="0" y="0"/>
            <a:chExt cx="8391" cy="11538"/>
          </a:xfrm>
        </p:grpSpPr>
        <p:pic>
          <p:nvPicPr>
            <p:cNvPr id="1073742986" name="图片 107374298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8391" cy="115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2988" name="图片 107374298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7" y="9236"/>
              <a:ext cx="2843" cy="23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2989" name="图片 107374298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02" y="9236"/>
              <a:ext cx="2843" cy="23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2990" name="图片 1073742989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3" y="10885"/>
              <a:ext cx="341" cy="34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73742852" name="组合 1073742851"/>
          <p:cNvGrpSpPr/>
          <p:nvPr/>
        </p:nvGrpSpPr>
        <p:grpSpPr>
          <a:xfrm>
            <a:off x="5756910" y="3458210"/>
            <a:ext cx="1309370" cy="1314131"/>
            <a:chOff x="1865" y="3500"/>
            <a:chExt cx="4773" cy="4773"/>
          </a:xfrm>
        </p:grpSpPr>
        <p:sp>
          <p:nvSpPr>
            <p:cNvPr id="1073742855" name="任意多边形 1073742854"/>
            <p:cNvSpPr/>
            <p:nvPr/>
          </p:nvSpPr>
          <p:spPr>
            <a:xfrm>
              <a:off x="1865" y="3500"/>
              <a:ext cx="4773" cy="4773"/>
            </a:xfrm>
            <a:custGeom>
              <a:avLst/>
              <a:gdLst/>
              <a:ahLst/>
              <a:cxnLst/>
              <a:rect l="0" t="0" r="0" b="0"/>
              <a:pathLst>
                <a:path w="4773" h="4773">
                  <a:moveTo>
                    <a:pt x="2386" y="4773"/>
                  </a:moveTo>
                  <a:lnTo>
                    <a:pt x="2462" y="4772"/>
                  </a:lnTo>
                  <a:lnTo>
                    <a:pt x="2537" y="4769"/>
                  </a:lnTo>
                  <a:lnTo>
                    <a:pt x="2611" y="4763"/>
                  </a:lnTo>
                  <a:lnTo>
                    <a:pt x="2685" y="4755"/>
                  </a:lnTo>
                  <a:lnTo>
                    <a:pt x="2759" y="4744"/>
                  </a:lnTo>
                  <a:lnTo>
                    <a:pt x="2831" y="4732"/>
                  </a:lnTo>
                  <a:lnTo>
                    <a:pt x="2903" y="4717"/>
                  </a:lnTo>
                  <a:lnTo>
                    <a:pt x="2974" y="4700"/>
                  </a:lnTo>
                  <a:lnTo>
                    <a:pt x="3044" y="4682"/>
                  </a:lnTo>
                  <a:lnTo>
                    <a:pt x="3113" y="4661"/>
                  </a:lnTo>
                  <a:lnTo>
                    <a:pt x="3181" y="4638"/>
                  </a:lnTo>
                  <a:lnTo>
                    <a:pt x="3248" y="4613"/>
                  </a:lnTo>
                  <a:lnTo>
                    <a:pt x="3315" y="4586"/>
                  </a:lnTo>
                  <a:lnTo>
                    <a:pt x="3380" y="4557"/>
                  </a:lnTo>
                  <a:lnTo>
                    <a:pt x="3445" y="4526"/>
                  </a:lnTo>
                  <a:lnTo>
                    <a:pt x="3508" y="4494"/>
                  </a:lnTo>
                  <a:lnTo>
                    <a:pt x="3570" y="4459"/>
                  </a:lnTo>
                  <a:lnTo>
                    <a:pt x="3631" y="4423"/>
                  </a:lnTo>
                  <a:lnTo>
                    <a:pt x="3691" y="4385"/>
                  </a:lnTo>
                  <a:lnTo>
                    <a:pt x="3749" y="4346"/>
                  </a:lnTo>
                  <a:lnTo>
                    <a:pt x="3807" y="4305"/>
                  </a:lnTo>
                  <a:lnTo>
                    <a:pt x="3863" y="4262"/>
                  </a:lnTo>
                  <a:lnTo>
                    <a:pt x="3918" y="4217"/>
                  </a:lnTo>
                  <a:lnTo>
                    <a:pt x="3971" y="4171"/>
                  </a:lnTo>
                  <a:lnTo>
                    <a:pt x="4023" y="4123"/>
                  </a:lnTo>
                  <a:lnTo>
                    <a:pt x="4073" y="4074"/>
                  </a:lnTo>
                  <a:lnTo>
                    <a:pt x="4123" y="4024"/>
                  </a:lnTo>
                  <a:lnTo>
                    <a:pt x="4170" y="3972"/>
                  </a:lnTo>
                  <a:lnTo>
                    <a:pt x="4216" y="3918"/>
                  </a:lnTo>
                  <a:lnTo>
                    <a:pt x="4261" y="3864"/>
                  </a:lnTo>
                  <a:lnTo>
                    <a:pt x="4304" y="3808"/>
                  </a:lnTo>
                  <a:lnTo>
                    <a:pt x="4345" y="3750"/>
                  </a:lnTo>
                  <a:lnTo>
                    <a:pt x="4384" y="3692"/>
                  </a:lnTo>
                  <a:lnTo>
                    <a:pt x="4422" y="3632"/>
                  </a:lnTo>
                  <a:lnTo>
                    <a:pt x="4458" y="3571"/>
                  </a:lnTo>
                  <a:lnTo>
                    <a:pt x="4493" y="3509"/>
                  </a:lnTo>
                  <a:lnTo>
                    <a:pt x="4525" y="3446"/>
                  </a:lnTo>
                  <a:lnTo>
                    <a:pt x="4556" y="3381"/>
                  </a:lnTo>
                  <a:lnTo>
                    <a:pt x="4585" y="3316"/>
                  </a:lnTo>
                  <a:lnTo>
                    <a:pt x="4612" y="3249"/>
                  </a:lnTo>
                  <a:lnTo>
                    <a:pt x="4637" y="3182"/>
                  </a:lnTo>
                  <a:lnTo>
                    <a:pt x="4660" y="3114"/>
                  </a:lnTo>
                  <a:lnTo>
                    <a:pt x="4681" y="3045"/>
                  </a:lnTo>
                  <a:lnTo>
                    <a:pt x="4700" y="2975"/>
                  </a:lnTo>
                  <a:lnTo>
                    <a:pt x="4716" y="2904"/>
                  </a:lnTo>
                  <a:lnTo>
                    <a:pt x="4731" y="2832"/>
                  </a:lnTo>
                  <a:lnTo>
                    <a:pt x="4744" y="2759"/>
                  </a:lnTo>
                  <a:lnTo>
                    <a:pt x="4754" y="2686"/>
                  </a:lnTo>
                  <a:lnTo>
                    <a:pt x="4762" y="2612"/>
                  </a:lnTo>
                  <a:lnTo>
                    <a:pt x="4768" y="2538"/>
                  </a:lnTo>
                  <a:lnTo>
                    <a:pt x="4771" y="2463"/>
                  </a:lnTo>
                  <a:lnTo>
                    <a:pt x="4772" y="2387"/>
                  </a:lnTo>
                  <a:lnTo>
                    <a:pt x="4771" y="2311"/>
                  </a:lnTo>
                  <a:lnTo>
                    <a:pt x="4768" y="2236"/>
                  </a:lnTo>
                  <a:lnTo>
                    <a:pt x="4762" y="2161"/>
                  </a:lnTo>
                  <a:lnTo>
                    <a:pt x="4754" y="2088"/>
                  </a:lnTo>
                  <a:lnTo>
                    <a:pt x="4744" y="2014"/>
                  </a:lnTo>
                  <a:lnTo>
                    <a:pt x="4731" y="1942"/>
                  </a:lnTo>
                  <a:lnTo>
                    <a:pt x="4716" y="1870"/>
                  </a:lnTo>
                  <a:lnTo>
                    <a:pt x="4700" y="1799"/>
                  </a:lnTo>
                  <a:lnTo>
                    <a:pt x="4681" y="1729"/>
                  </a:lnTo>
                  <a:lnTo>
                    <a:pt x="4660" y="1660"/>
                  </a:lnTo>
                  <a:lnTo>
                    <a:pt x="4637" y="1592"/>
                  </a:lnTo>
                  <a:lnTo>
                    <a:pt x="4612" y="1524"/>
                  </a:lnTo>
                  <a:lnTo>
                    <a:pt x="4585" y="1458"/>
                  </a:lnTo>
                  <a:lnTo>
                    <a:pt x="4556" y="1393"/>
                  </a:lnTo>
                  <a:lnTo>
                    <a:pt x="4525" y="1328"/>
                  </a:lnTo>
                  <a:lnTo>
                    <a:pt x="4493" y="1265"/>
                  </a:lnTo>
                  <a:lnTo>
                    <a:pt x="4458" y="1203"/>
                  </a:lnTo>
                  <a:lnTo>
                    <a:pt x="4422" y="1142"/>
                  </a:lnTo>
                  <a:lnTo>
                    <a:pt x="4384" y="1082"/>
                  </a:lnTo>
                  <a:lnTo>
                    <a:pt x="4345" y="1023"/>
                  </a:lnTo>
                  <a:lnTo>
                    <a:pt x="4304" y="966"/>
                  </a:lnTo>
                  <a:lnTo>
                    <a:pt x="4261" y="910"/>
                  </a:lnTo>
                  <a:lnTo>
                    <a:pt x="4216" y="855"/>
                  </a:lnTo>
                  <a:lnTo>
                    <a:pt x="4170" y="802"/>
                  </a:lnTo>
                  <a:lnTo>
                    <a:pt x="4123" y="750"/>
                  </a:lnTo>
                  <a:lnTo>
                    <a:pt x="4073" y="699"/>
                  </a:lnTo>
                  <a:lnTo>
                    <a:pt x="4023" y="650"/>
                  </a:lnTo>
                  <a:lnTo>
                    <a:pt x="3971" y="603"/>
                  </a:lnTo>
                  <a:lnTo>
                    <a:pt x="3918" y="557"/>
                  </a:lnTo>
                  <a:lnTo>
                    <a:pt x="3863" y="512"/>
                  </a:lnTo>
                  <a:lnTo>
                    <a:pt x="3807" y="469"/>
                  </a:lnTo>
                  <a:lnTo>
                    <a:pt x="3749" y="428"/>
                  </a:lnTo>
                  <a:lnTo>
                    <a:pt x="3691" y="388"/>
                  </a:lnTo>
                  <a:lnTo>
                    <a:pt x="3631" y="351"/>
                  </a:lnTo>
                  <a:lnTo>
                    <a:pt x="3570" y="314"/>
                  </a:lnTo>
                  <a:lnTo>
                    <a:pt x="3508" y="280"/>
                  </a:lnTo>
                  <a:lnTo>
                    <a:pt x="3445" y="248"/>
                  </a:lnTo>
                  <a:lnTo>
                    <a:pt x="3380" y="217"/>
                  </a:lnTo>
                  <a:lnTo>
                    <a:pt x="3315" y="188"/>
                  </a:lnTo>
                  <a:lnTo>
                    <a:pt x="3248" y="161"/>
                  </a:lnTo>
                  <a:lnTo>
                    <a:pt x="3181" y="136"/>
                  </a:lnTo>
                  <a:lnTo>
                    <a:pt x="3113" y="113"/>
                  </a:lnTo>
                  <a:lnTo>
                    <a:pt x="3044" y="92"/>
                  </a:lnTo>
                  <a:lnTo>
                    <a:pt x="2974" y="73"/>
                  </a:lnTo>
                  <a:lnTo>
                    <a:pt x="2903" y="57"/>
                  </a:lnTo>
                  <a:lnTo>
                    <a:pt x="2831" y="42"/>
                  </a:lnTo>
                  <a:lnTo>
                    <a:pt x="2759" y="29"/>
                  </a:lnTo>
                  <a:lnTo>
                    <a:pt x="2685" y="19"/>
                  </a:lnTo>
                  <a:lnTo>
                    <a:pt x="2611" y="11"/>
                  </a:lnTo>
                  <a:lnTo>
                    <a:pt x="2537" y="5"/>
                  </a:lnTo>
                  <a:lnTo>
                    <a:pt x="2462" y="2"/>
                  </a:lnTo>
                  <a:lnTo>
                    <a:pt x="2386" y="0"/>
                  </a:lnTo>
                  <a:lnTo>
                    <a:pt x="2310" y="2"/>
                  </a:lnTo>
                  <a:lnTo>
                    <a:pt x="2235" y="5"/>
                  </a:lnTo>
                  <a:lnTo>
                    <a:pt x="2161" y="11"/>
                  </a:lnTo>
                  <a:lnTo>
                    <a:pt x="2087" y="19"/>
                  </a:lnTo>
                  <a:lnTo>
                    <a:pt x="2013" y="29"/>
                  </a:lnTo>
                  <a:lnTo>
                    <a:pt x="1941" y="42"/>
                  </a:lnTo>
                  <a:lnTo>
                    <a:pt x="1869" y="57"/>
                  </a:lnTo>
                  <a:lnTo>
                    <a:pt x="1798" y="73"/>
                  </a:lnTo>
                  <a:lnTo>
                    <a:pt x="1728" y="92"/>
                  </a:lnTo>
                  <a:lnTo>
                    <a:pt x="1659" y="113"/>
                  </a:lnTo>
                  <a:lnTo>
                    <a:pt x="1591" y="136"/>
                  </a:lnTo>
                  <a:lnTo>
                    <a:pt x="1523" y="161"/>
                  </a:lnTo>
                  <a:lnTo>
                    <a:pt x="1457" y="188"/>
                  </a:lnTo>
                  <a:lnTo>
                    <a:pt x="1392" y="217"/>
                  </a:lnTo>
                  <a:lnTo>
                    <a:pt x="1327" y="248"/>
                  </a:lnTo>
                  <a:lnTo>
                    <a:pt x="1264" y="280"/>
                  </a:lnTo>
                  <a:lnTo>
                    <a:pt x="1202" y="314"/>
                  </a:lnTo>
                  <a:lnTo>
                    <a:pt x="1141" y="351"/>
                  </a:lnTo>
                  <a:lnTo>
                    <a:pt x="1081" y="388"/>
                  </a:lnTo>
                  <a:lnTo>
                    <a:pt x="1023" y="428"/>
                  </a:lnTo>
                  <a:lnTo>
                    <a:pt x="965" y="469"/>
                  </a:lnTo>
                  <a:lnTo>
                    <a:pt x="909" y="512"/>
                  </a:lnTo>
                  <a:lnTo>
                    <a:pt x="854" y="557"/>
                  </a:lnTo>
                  <a:lnTo>
                    <a:pt x="801" y="603"/>
                  </a:lnTo>
                  <a:lnTo>
                    <a:pt x="749" y="650"/>
                  </a:lnTo>
                  <a:lnTo>
                    <a:pt x="698" y="699"/>
                  </a:lnTo>
                  <a:lnTo>
                    <a:pt x="649" y="750"/>
                  </a:lnTo>
                  <a:lnTo>
                    <a:pt x="602" y="802"/>
                  </a:lnTo>
                  <a:lnTo>
                    <a:pt x="556" y="855"/>
                  </a:lnTo>
                  <a:lnTo>
                    <a:pt x="511" y="910"/>
                  </a:lnTo>
                  <a:lnTo>
                    <a:pt x="468" y="966"/>
                  </a:lnTo>
                  <a:lnTo>
                    <a:pt x="427" y="1023"/>
                  </a:lnTo>
                  <a:lnTo>
                    <a:pt x="388" y="1082"/>
                  </a:lnTo>
                  <a:lnTo>
                    <a:pt x="350" y="1142"/>
                  </a:lnTo>
                  <a:lnTo>
                    <a:pt x="313" y="1203"/>
                  </a:lnTo>
                  <a:lnTo>
                    <a:pt x="279" y="1265"/>
                  </a:lnTo>
                  <a:lnTo>
                    <a:pt x="247" y="1328"/>
                  </a:lnTo>
                  <a:lnTo>
                    <a:pt x="216" y="1393"/>
                  </a:lnTo>
                  <a:lnTo>
                    <a:pt x="187" y="1458"/>
                  </a:lnTo>
                  <a:lnTo>
                    <a:pt x="160" y="1524"/>
                  </a:lnTo>
                  <a:lnTo>
                    <a:pt x="135" y="1592"/>
                  </a:lnTo>
                  <a:lnTo>
                    <a:pt x="112" y="1660"/>
                  </a:lnTo>
                  <a:lnTo>
                    <a:pt x="91" y="1729"/>
                  </a:lnTo>
                  <a:lnTo>
                    <a:pt x="72" y="1799"/>
                  </a:lnTo>
                  <a:lnTo>
                    <a:pt x="56" y="1870"/>
                  </a:lnTo>
                  <a:lnTo>
                    <a:pt x="41" y="1942"/>
                  </a:lnTo>
                  <a:lnTo>
                    <a:pt x="28" y="2014"/>
                  </a:lnTo>
                  <a:lnTo>
                    <a:pt x="18" y="2088"/>
                  </a:lnTo>
                  <a:lnTo>
                    <a:pt x="10" y="2161"/>
                  </a:lnTo>
                  <a:lnTo>
                    <a:pt x="4" y="2236"/>
                  </a:lnTo>
                  <a:lnTo>
                    <a:pt x="1" y="2311"/>
                  </a:lnTo>
                  <a:lnTo>
                    <a:pt x="0" y="2387"/>
                  </a:lnTo>
                  <a:lnTo>
                    <a:pt x="1" y="2463"/>
                  </a:lnTo>
                  <a:lnTo>
                    <a:pt x="4" y="2538"/>
                  </a:lnTo>
                  <a:lnTo>
                    <a:pt x="10" y="2612"/>
                  </a:lnTo>
                  <a:lnTo>
                    <a:pt x="18" y="2686"/>
                  </a:lnTo>
                  <a:lnTo>
                    <a:pt x="28" y="2759"/>
                  </a:lnTo>
                  <a:lnTo>
                    <a:pt x="41" y="2832"/>
                  </a:lnTo>
                  <a:lnTo>
                    <a:pt x="56" y="2904"/>
                  </a:lnTo>
                  <a:lnTo>
                    <a:pt x="72" y="2975"/>
                  </a:lnTo>
                  <a:lnTo>
                    <a:pt x="91" y="3045"/>
                  </a:lnTo>
                  <a:lnTo>
                    <a:pt x="112" y="3114"/>
                  </a:lnTo>
                  <a:lnTo>
                    <a:pt x="135" y="3182"/>
                  </a:lnTo>
                  <a:lnTo>
                    <a:pt x="160" y="3249"/>
                  </a:lnTo>
                  <a:lnTo>
                    <a:pt x="187" y="3316"/>
                  </a:lnTo>
                  <a:lnTo>
                    <a:pt x="216" y="3381"/>
                  </a:lnTo>
                  <a:lnTo>
                    <a:pt x="247" y="3446"/>
                  </a:lnTo>
                  <a:lnTo>
                    <a:pt x="279" y="3509"/>
                  </a:lnTo>
                  <a:lnTo>
                    <a:pt x="313" y="3571"/>
                  </a:lnTo>
                  <a:lnTo>
                    <a:pt x="350" y="3632"/>
                  </a:lnTo>
                  <a:lnTo>
                    <a:pt x="388" y="3692"/>
                  </a:lnTo>
                  <a:lnTo>
                    <a:pt x="427" y="3750"/>
                  </a:lnTo>
                  <a:lnTo>
                    <a:pt x="468" y="3808"/>
                  </a:lnTo>
                  <a:lnTo>
                    <a:pt x="511" y="3864"/>
                  </a:lnTo>
                  <a:lnTo>
                    <a:pt x="556" y="3918"/>
                  </a:lnTo>
                  <a:lnTo>
                    <a:pt x="602" y="3972"/>
                  </a:lnTo>
                  <a:lnTo>
                    <a:pt x="649" y="4024"/>
                  </a:lnTo>
                  <a:lnTo>
                    <a:pt x="698" y="4074"/>
                  </a:lnTo>
                  <a:lnTo>
                    <a:pt x="749" y="4123"/>
                  </a:lnTo>
                  <a:lnTo>
                    <a:pt x="801" y="4171"/>
                  </a:lnTo>
                  <a:lnTo>
                    <a:pt x="854" y="4217"/>
                  </a:lnTo>
                  <a:lnTo>
                    <a:pt x="909" y="4262"/>
                  </a:lnTo>
                  <a:lnTo>
                    <a:pt x="965" y="4305"/>
                  </a:lnTo>
                  <a:lnTo>
                    <a:pt x="1023" y="4346"/>
                  </a:lnTo>
                  <a:lnTo>
                    <a:pt x="1081" y="4385"/>
                  </a:lnTo>
                  <a:lnTo>
                    <a:pt x="1141" y="4423"/>
                  </a:lnTo>
                  <a:lnTo>
                    <a:pt x="1202" y="4459"/>
                  </a:lnTo>
                  <a:lnTo>
                    <a:pt x="1264" y="4494"/>
                  </a:lnTo>
                  <a:lnTo>
                    <a:pt x="1327" y="4526"/>
                  </a:lnTo>
                  <a:lnTo>
                    <a:pt x="1392" y="4557"/>
                  </a:lnTo>
                  <a:lnTo>
                    <a:pt x="1457" y="4586"/>
                  </a:lnTo>
                  <a:lnTo>
                    <a:pt x="1523" y="4613"/>
                  </a:lnTo>
                  <a:lnTo>
                    <a:pt x="1591" y="4638"/>
                  </a:lnTo>
                  <a:lnTo>
                    <a:pt x="1659" y="4661"/>
                  </a:lnTo>
                  <a:lnTo>
                    <a:pt x="1728" y="4682"/>
                  </a:lnTo>
                  <a:lnTo>
                    <a:pt x="1798" y="4700"/>
                  </a:lnTo>
                  <a:lnTo>
                    <a:pt x="1869" y="4717"/>
                  </a:lnTo>
                  <a:lnTo>
                    <a:pt x="1941" y="4732"/>
                  </a:lnTo>
                  <a:lnTo>
                    <a:pt x="2013" y="4744"/>
                  </a:lnTo>
                  <a:lnTo>
                    <a:pt x="2087" y="4755"/>
                  </a:lnTo>
                  <a:lnTo>
                    <a:pt x="2161" y="4763"/>
                  </a:lnTo>
                  <a:lnTo>
                    <a:pt x="2235" y="4769"/>
                  </a:lnTo>
                  <a:lnTo>
                    <a:pt x="2310" y="4772"/>
                  </a:lnTo>
                  <a:lnTo>
                    <a:pt x="2386" y="4773"/>
                  </a:lnTo>
                  <a:close/>
                </a:path>
              </a:pathLst>
            </a:custGeom>
            <a:noFill/>
            <a:ln w="1016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073742856" name="图片 107374285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61" y="3595"/>
              <a:ext cx="4582" cy="45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2857" name="任意多边形 1073742856"/>
            <p:cNvSpPr/>
            <p:nvPr/>
          </p:nvSpPr>
          <p:spPr>
            <a:xfrm>
              <a:off x="1961" y="3596"/>
              <a:ext cx="4582" cy="4582"/>
            </a:xfrm>
            <a:custGeom>
              <a:avLst/>
              <a:gdLst/>
              <a:ahLst/>
              <a:cxnLst/>
              <a:rect l="0" t="0" r="0" b="0"/>
              <a:pathLst>
                <a:path w="4582" h="4582">
                  <a:moveTo>
                    <a:pt x="2291" y="4582"/>
                  </a:moveTo>
                  <a:lnTo>
                    <a:pt x="2367" y="4581"/>
                  </a:lnTo>
                  <a:lnTo>
                    <a:pt x="2442" y="4577"/>
                  </a:lnTo>
                  <a:lnTo>
                    <a:pt x="2516" y="4571"/>
                  </a:lnTo>
                  <a:lnTo>
                    <a:pt x="2590" y="4563"/>
                  </a:lnTo>
                  <a:lnTo>
                    <a:pt x="2663" y="4552"/>
                  </a:lnTo>
                  <a:lnTo>
                    <a:pt x="2735" y="4539"/>
                  </a:lnTo>
                  <a:lnTo>
                    <a:pt x="2806" y="4524"/>
                  </a:lnTo>
                  <a:lnTo>
                    <a:pt x="2877" y="4506"/>
                  </a:lnTo>
                  <a:lnTo>
                    <a:pt x="2946" y="4487"/>
                  </a:lnTo>
                  <a:lnTo>
                    <a:pt x="3015" y="4465"/>
                  </a:lnTo>
                  <a:lnTo>
                    <a:pt x="3083" y="4441"/>
                  </a:lnTo>
                  <a:lnTo>
                    <a:pt x="3150" y="4415"/>
                  </a:lnTo>
                  <a:lnTo>
                    <a:pt x="3215" y="4388"/>
                  </a:lnTo>
                  <a:lnTo>
                    <a:pt x="3280" y="4358"/>
                  </a:lnTo>
                  <a:lnTo>
                    <a:pt x="3344" y="4326"/>
                  </a:lnTo>
                  <a:lnTo>
                    <a:pt x="3406" y="4293"/>
                  </a:lnTo>
                  <a:lnTo>
                    <a:pt x="3468" y="4257"/>
                  </a:lnTo>
                  <a:lnTo>
                    <a:pt x="3528" y="4220"/>
                  </a:lnTo>
                  <a:lnTo>
                    <a:pt x="3586" y="4181"/>
                  </a:lnTo>
                  <a:lnTo>
                    <a:pt x="3644" y="4140"/>
                  </a:lnTo>
                  <a:lnTo>
                    <a:pt x="3700" y="4097"/>
                  </a:lnTo>
                  <a:lnTo>
                    <a:pt x="3755" y="4053"/>
                  </a:lnTo>
                  <a:lnTo>
                    <a:pt x="3808" y="4007"/>
                  </a:lnTo>
                  <a:lnTo>
                    <a:pt x="3860" y="3960"/>
                  </a:lnTo>
                  <a:lnTo>
                    <a:pt x="3911" y="3911"/>
                  </a:lnTo>
                  <a:lnTo>
                    <a:pt x="3960" y="3860"/>
                  </a:lnTo>
                  <a:lnTo>
                    <a:pt x="4007" y="3808"/>
                  </a:lnTo>
                  <a:lnTo>
                    <a:pt x="4053" y="3755"/>
                  </a:lnTo>
                  <a:lnTo>
                    <a:pt x="4097" y="3700"/>
                  </a:lnTo>
                  <a:lnTo>
                    <a:pt x="4140" y="3644"/>
                  </a:lnTo>
                  <a:lnTo>
                    <a:pt x="4181" y="3586"/>
                  </a:lnTo>
                  <a:lnTo>
                    <a:pt x="4220" y="3528"/>
                  </a:lnTo>
                  <a:lnTo>
                    <a:pt x="4257" y="3467"/>
                  </a:lnTo>
                  <a:lnTo>
                    <a:pt x="4293" y="3406"/>
                  </a:lnTo>
                  <a:lnTo>
                    <a:pt x="4326" y="3344"/>
                  </a:lnTo>
                  <a:lnTo>
                    <a:pt x="4358" y="3280"/>
                  </a:lnTo>
                  <a:lnTo>
                    <a:pt x="4388" y="3215"/>
                  </a:lnTo>
                  <a:lnTo>
                    <a:pt x="4416" y="3150"/>
                  </a:lnTo>
                  <a:lnTo>
                    <a:pt x="4441" y="3083"/>
                  </a:lnTo>
                  <a:lnTo>
                    <a:pt x="4465" y="3015"/>
                  </a:lnTo>
                  <a:lnTo>
                    <a:pt x="4487" y="2946"/>
                  </a:lnTo>
                  <a:lnTo>
                    <a:pt x="4506" y="2877"/>
                  </a:lnTo>
                  <a:lnTo>
                    <a:pt x="4524" y="2806"/>
                  </a:lnTo>
                  <a:lnTo>
                    <a:pt x="4539" y="2735"/>
                  </a:lnTo>
                  <a:lnTo>
                    <a:pt x="4552" y="2663"/>
                  </a:lnTo>
                  <a:lnTo>
                    <a:pt x="4563" y="2590"/>
                  </a:lnTo>
                  <a:lnTo>
                    <a:pt x="4571" y="2516"/>
                  </a:lnTo>
                  <a:lnTo>
                    <a:pt x="4577" y="2442"/>
                  </a:lnTo>
                  <a:lnTo>
                    <a:pt x="4581" y="2367"/>
                  </a:lnTo>
                  <a:lnTo>
                    <a:pt x="4582" y="2291"/>
                  </a:lnTo>
                  <a:lnTo>
                    <a:pt x="4581" y="2215"/>
                  </a:lnTo>
                  <a:lnTo>
                    <a:pt x="4577" y="2140"/>
                  </a:lnTo>
                  <a:lnTo>
                    <a:pt x="4571" y="2066"/>
                  </a:lnTo>
                  <a:lnTo>
                    <a:pt x="4563" y="1992"/>
                  </a:lnTo>
                  <a:lnTo>
                    <a:pt x="4552" y="1919"/>
                  </a:lnTo>
                  <a:lnTo>
                    <a:pt x="4539" y="1847"/>
                  </a:lnTo>
                  <a:lnTo>
                    <a:pt x="4524" y="1776"/>
                  </a:lnTo>
                  <a:lnTo>
                    <a:pt x="4506" y="1705"/>
                  </a:lnTo>
                  <a:lnTo>
                    <a:pt x="4487" y="1636"/>
                  </a:lnTo>
                  <a:lnTo>
                    <a:pt x="4465" y="1567"/>
                  </a:lnTo>
                  <a:lnTo>
                    <a:pt x="4441" y="1499"/>
                  </a:lnTo>
                  <a:lnTo>
                    <a:pt x="4416" y="1432"/>
                  </a:lnTo>
                  <a:lnTo>
                    <a:pt x="4388" y="1366"/>
                  </a:lnTo>
                  <a:lnTo>
                    <a:pt x="4358" y="1302"/>
                  </a:lnTo>
                  <a:lnTo>
                    <a:pt x="4326" y="1238"/>
                  </a:lnTo>
                  <a:lnTo>
                    <a:pt x="4293" y="1176"/>
                  </a:lnTo>
                  <a:lnTo>
                    <a:pt x="4257" y="1114"/>
                  </a:lnTo>
                  <a:lnTo>
                    <a:pt x="4220" y="1054"/>
                  </a:lnTo>
                  <a:lnTo>
                    <a:pt x="4181" y="995"/>
                  </a:lnTo>
                  <a:lnTo>
                    <a:pt x="4140" y="938"/>
                  </a:lnTo>
                  <a:lnTo>
                    <a:pt x="4097" y="882"/>
                  </a:lnTo>
                  <a:lnTo>
                    <a:pt x="4053" y="827"/>
                  </a:lnTo>
                  <a:lnTo>
                    <a:pt x="4007" y="773"/>
                  </a:lnTo>
                  <a:lnTo>
                    <a:pt x="3960" y="721"/>
                  </a:lnTo>
                  <a:lnTo>
                    <a:pt x="3911" y="671"/>
                  </a:lnTo>
                  <a:lnTo>
                    <a:pt x="3860" y="622"/>
                  </a:lnTo>
                  <a:lnTo>
                    <a:pt x="3808" y="575"/>
                  </a:lnTo>
                  <a:lnTo>
                    <a:pt x="3755" y="529"/>
                  </a:lnTo>
                  <a:lnTo>
                    <a:pt x="3700" y="485"/>
                  </a:lnTo>
                  <a:lnTo>
                    <a:pt x="3644" y="442"/>
                  </a:lnTo>
                  <a:lnTo>
                    <a:pt x="3586" y="401"/>
                  </a:lnTo>
                  <a:lnTo>
                    <a:pt x="3528" y="362"/>
                  </a:lnTo>
                  <a:lnTo>
                    <a:pt x="3468" y="325"/>
                  </a:lnTo>
                  <a:lnTo>
                    <a:pt x="3406" y="289"/>
                  </a:lnTo>
                  <a:lnTo>
                    <a:pt x="3344" y="256"/>
                  </a:lnTo>
                  <a:lnTo>
                    <a:pt x="3280" y="224"/>
                  </a:lnTo>
                  <a:lnTo>
                    <a:pt x="3215" y="194"/>
                  </a:lnTo>
                  <a:lnTo>
                    <a:pt x="3150" y="166"/>
                  </a:lnTo>
                  <a:lnTo>
                    <a:pt x="3083" y="141"/>
                  </a:lnTo>
                  <a:lnTo>
                    <a:pt x="3015" y="117"/>
                  </a:lnTo>
                  <a:lnTo>
                    <a:pt x="2946" y="95"/>
                  </a:lnTo>
                  <a:lnTo>
                    <a:pt x="2877" y="76"/>
                  </a:lnTo>
                  <a:lnTo>
                    <a:pt x="2806" y="58"/>
                  </a:lnTo>
                  <a:lnTo>
                    <a:pt x="2735" y="43"/>
                  </a:lnTo>
                  <a:lnTo>
                    <a:pt x="2663" y="30"/>
                  </a:lnTo>
                  <a:lnTo>
                    <a:pt x="2590" y="19"/>
                  </a:lnTo>
                  <a:lnTo>
                    <a:pt x="2516" y="11"/>
                  </a:lnTo>
                  <a:lnTo>
                    <a:pt x="2442" y="5"/>
                  </a:lnTo>
                  <a:lnTo>
                    <a:pt x="2367" y="1"/>
                  </a:lnTo>
                  <a:lnTo>
                    <a:pt x="2291" y="0"/>
                  </a:lnTo>
                  <a:lnTo>
                    <a:pt x="2215" y="1"/>
                  </a:lnTo>
                  <a:lnTo>
                    <a:pt x="2140" y="5"/>
                  </a:lnTo>
                  <a:lnTo>
                    <a:pt x="2066" y="11"/>
                  </a:lnTo>
                  <a:lnTo>
                    <a:pt x="1992" y="19"/>
                  </a:lnTo>
                  <a:lnTo>
                    <a:pt x="1919" y="30"/>
                  </a:lnTo>
                  <a:lnTo>
                    <a:pt x="1847" y="43"/>
                  </a:lnTo>
                  <a:lnTo>
                    <a:pt x="1776" y="58"/>
                  </a:lnTo>
                  <a:lnTo>
                    <a:pt x="1705" y="76"/>
                  </a:lnTo>
                  <a:lnTo>
                    <a:pt x="1636" y="95"/>
                  </a:lnTo>
                  <a:lnTo>
                    <a:pt x="1567" y="117"/>
                  </a:lnTo>
                  <a:lnTo>
                    <a:pt x="1499" y="141"/>
                  </a:lnTo>
                  <a:lnTo>
                    <a:pt x="1432" y="166"/>
                  </a:lnTo>
                  <a:lnTo>
                    <a:pt x="1366" y="194"/>
                  </a:lnTo>
                  <a:lnTo>
                    <a:pt x="1302" y="224"/>
                  </a:lnTo>
                  <a:lnTo>
                    <a:pt x="1238" y="256"/>
                  </a:lnTo>
                  <a:lnTo>
                    <a:pt x="1176" y="289"/>
                  </a:lnTo>
                  <a:lnTo>
                    <a:pt x="1114" y="325"/>
                  </a:lnTo>
                  <a:lnTo>
                    <a:pt x="1054" y="362"/>
                  </a:lnTo>
                  <a:lnTo>
                    <a:pt x="996" y="401"/>
                  </a:lnTo>
                  <a:lnTo>
                    <a:pt x="938" y="442"/>
                  </a:lnTo>
                  <a:lnTo>
                    <a:pt x="882" y="485"/>
                  </a:lnTo>
                  <a:lnTo>
                    <a:pt x="827" y="529"/>
                  </a:lnTo>
                  <a:lnTo>
                    <a:pt x="774" y="575"/>
                  </a:lnTo>
                  <a:lnTo>
                    <a:pt x="722" y="622"/>
                  </a:lnTo>
                  <a:lnTo>
                    <a:pt x="671" y="671"/>
                  </a:lnTo>
                  <a:lnTo>
                    <a:pt x="622" y="721"/>
                  </a:lnTo>
                  <a:lnTo>
                    <a:pt x="575" y="773"/>
                  </a:lnTo>
                  <a:lnTo>
                    <a:pt x="529" y="827"/>
                  </a:lnTo>
                  <a:lnTo>
                    <a:pt x="485" y="882"/>
                  </a:lnTo>
                  <a:lnTo>
                    <a:pt x="442" y="938"/>
                  </a:lnTo>
                  <a:lnTo>
                    <a:pt x="401" y="995"/>
                  </a:lnTo>
                  <a:lnTo>
                    <a:pt x="362" y="1054"/>
                  </a:lnTo>
                  <a:lnTo>
                    <a:pt x="325" y="1114"/>
                  </a:lnTo>
                  <a:lnTo>
                    <a:pt x="289" y="1176"/>
                  </a:lnTo>
                  <a:lnTo>
                    <a:pt x="256" y="1238"/>
                  </a:lnTo>
                  <a:lnTo>
                    <a:pt x="224" y="1302"/>
                  </a:lnTo>
                  <a:lnTo>
                    <a:pt x="194" y="1366"/>
                  </a:lnTo>
                  <a:lnTo>
                    <a:pt x="166" y="1432"/>
                  </a:lnTo>
                  <a:lnTo>
                    <a:pt x="141" y="1499"/>
                  </a:lnTo>
                  <a:lnTo>
                    <a:pt x="117" y="1567"/>
                  </a:lnTo>
                  <a:lnTo>
                    <a:pt x="95" y="1636"/>
                  </a:lnTo>
                  <a:lnTo>
                    <a:pt x="76" y="1705"/>
                  </a:lnTo>
                  <a:lnTo>
                    <a:pt x="58" y="1776"/>
                  </a:lnTo>
                  <a:lnTo>
                    <a:pt x="43" y="1847"/>
                  </a:lnTo>
                  <a:lnTo>
                    <a:pt x="30" y="1919"/>
                  </a:lnTo>
                  <a:lnTo>
                    <a:pt x="19" y="1992"/>
                  </a:lnTo>
                  <a:lnTo>
                    <a:pt x="11" y="2066"/>
                  </a:lnTo>
                  <a:lnTo>
                    <a:pt x="5" y="2140"/>
                  </a:lnTo>
                  <a:lnTo>
                    <a:pt x="1" y="2215"/>
                  </a:lnTo>
                  <a:lnTo>
                    <a:pt x="0" y="2291"/>
                  </a:lnTo>
                  <a:lnTo>
                    <a:pt x="1" y="2367"/>
                  </a:lnTo>
                  <a:lnTo>
                    <a:pt x="5" y="2442"/>
                  </a:lnTo>
                  <a:lnTo>
                    <a:pt x="11" y="2516"/>
                  </a:lnTo>
                  <a:lnTo>
                    <a:pt x="19" y="2590"/>
                  </a:lnTo>
                  <a:lnTo>
                    <a:pt x="30" y="2663"/>
                  </a:lnTo>
                  <a:lnTo>
                    <a:pt x="43" y="2735"/>
                  </a:lnTo>
                  <a:lnTo>
                    <a:pt x="58" y="2806"/>
                  </a:lnTo>
                  <a:lnTo>
                    <a:pt x="76" y="2877"/>
                  </a:lnTo>
                  <a:lnTo>
                    <a:pt x="95" y="2946"/>
                  </a:lnTo>
                  <a:lnTo>
                    <a:pt x="117" y="3015"/>
                  </a:lnTo>
                  <a:lnTo>
                    <a:pt x="141" y="3083"/>
                  </a:lnTo>
                  <a:lnTo>
                    <a:pt x="166" y="3150"/>
                  </a:lnTo>
                  <a:lnTo>
                    <a:pt x="194" y="3215"/>
                  </a:lnTo>
                  <a:lnTo>
                    <a:pt x="224" y="3280"/>
                  </a:lnTo>
                  <a:lnTo>
                    <a:pt x="256" y="3344"/>
                  </a:lnTo>
                  <a:lnTo>
                    <a:pt x="289" y="3406"/>
                  </a:lnTo>
                  <a:lnTo>
                    <a:pt x="325" y="3467"/>
                  </a:lnTo>
                  <a:lnTo>
                    <a:pt x="362" y="3528"/>
                  </a:lnTo>
                  <a:lnTo>
                    <a:pt x="401" y="3586"/>
                  </a:lnTo>
                  <a:lnTo>
                    <a:pt x="442" y="3644"/>
                  </a:lnTo>
                  <a:lnTo>
                    <a:pt x="485" y="3700"/>
                  </a:lnTo>
                  <a:lnTo>
                    <a:pt x="529" y="3755"/>
                  </a:lnTo>
                  <a:lnTo>
                    <a:pt x="575" y="3808"/>
                  </a:lnTo>
                  <a:lnTo>
                    <a:pt x="622" y="3860"/>
                  </a:lnTo>
                  <a:lnTo>
                    <a:pt x="671" y="3911"/>
                  </a:lnTo>
                  <a:lnTo>
                    <a:pt x="722" y="3960"/>
                  </a:lnTo>
                  <a:lnTo>
                    <a:pt x="774" y="4007"/>
                  </a:lnTo>
                  <a:lnTo>
                    <a:pt x="827" y="4053"/>
                  </a:lnTo>
                  <a:lnTo>
                    <a:pt x="882" y="4097"/>
                  </a:lnTo>
                  <a:lnTo>
                    <a:pt x="938" y="4140"/>
                  </a:lnTo>
                  <a:lnTo>
                    <a:pt x="996" y="4181"/>
                  </a:lnTo>
                  <a:lnTo>
                    <a:pt x="1054" y="4220"/>
                  </a:lnTo>
                  <a:lnTo>
                    <a:pt x="1114" y="4257"/>
                  </a:lnTo>
                  <a:lnTo>
                    <a:pt x="1176" y="4293"/>
                  </a:lnTo>
                  <a:lnTo>
                    <a:pt x="1238" y="4326"/>
                  </a:lnTo>
                  <a:lnTo>
                    <a:pt x="1302" y="4358"/>
                  </a:lnTo>
                  <a:lnTo>
                    <a:pt x="1366" y="4388"/>
                  </a:lnTo>
                  <a:lnTo>
                    <a:pt x="1432" y="4415"/>
                  </a:lnTo>
                  <a:lnTo>
                    <a:pt x="1499" y="4441"/>
                  </a:lnTo>
                  <a:lnTo>
                    <a:pt x="1567" y="4465"/>
                  </a:lnTo>
                  <a:lnTo>
                    <a:pt x="1636" y="4487"/>
                  </a:lnTo>
                  <a:lnTo>
                    <a:pt x="1705" y="4506"/>
                  </a:lnTo>
                  <a:lnTo>
                    <a:pt x="1776" y="4524"/>
                  </a:lnTo>
                  <a:lnTo>
                    <a:pt x="1847" y="4539"/>
                  </a:lnTo>
                  <a:lnTo>
                    <a:pt x="1919" y="4552"/>
                  </a:lnTo>
                  <a:lnTo>
                    <a:pt x="1992" y="4563"/>
                  </a:lnTo>
                  <a:lnTo>
                    <a:pt x="2066" y="4571"/>
                  </a:lnTo>
                  <a:lnTo>
                    <a:pt x="2140" y="4577"/>
                  </a:lnTo>
                  <a:lnTo>
                    <a:pt x="2215" y="4581"/>
                  </a:lnTo>
                  <a:lnTo>
                    <a:pt x="2291" y="4582"/>
                  </a:lnTo>
                  <a:close/>
                </a:path>
              </a:pathLst>
            </a:cu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761990" y="2875280"/>
            <a:ext cx="826770" cy="3683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 Todd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324091" y="3791585"/>
            <a:ext cx="534058" cy="3683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 hit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877050" y="4636135"/>
            <a:ext cx="1014095" cy="3683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Dolphins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7435" y="94615"/>
            <a:ext cx="1250950" cy="946150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6970" y="2803525"/>
            <a:ext cx="144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surfed </a:t>
            </a:r>
            <a:r>
              <a:rPr lang="en-US" altLang="zh-CN" b="1" dirty="0"/>
              <a:t>on the</a:t>
            </a:r>
          </a:p>
          <a:p>
            <a:r>
              <a:rPr lang="en-US" altLang="zh-CN" b="1" dirty="0"/>
              <a:t> surfboard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647315" y="2787015"/>
            <a:ext cx="135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saw a shark</a:t>
            </a:r>
            <a:endParaRPr lang="en-US" altLang="zh-CN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082415" y="2787015"/>
            <a:ext cx="1359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fell into the sea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903720" y="2787015"/>
            <a:ext cx="1359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went up in</a:t>
            </a:r>
          </a:p>
          <a:p>
            <a:r>
              <a:rPr lang="en-US" altLang="zh-CN" b="1"/>
              <a:t>the air</a:t>
            </a:r>
          </a:p>
        </p:txBody>
      </p:sp>
      <p:grpSp>
        <p:nvGrpSpPr>
          <p:cNvPr id="1073742985" name="组合 1073742984"/>
          <p:cNvGrpSpPr/>
          <p:nvPr/>
        </p:nvGrpSpPr>
        <p:grpSpPr>
          <a:xfrm>
            <a:off x="6444208" y="1491630"/>
            <a:ext cx="1641389" cy="1116965"/>
            <a:chOff x="283" y="9236"/>
            <a:chExt cx="3787" cy="2302"/>
          </a:xfrm>
        </p:grpSpPr>
        <p:pic>
          <p:nvPicPr>
            <p:cNvPr id="1073742988" name="图片 107374298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7" y="9236"/>
              <a:ext cx="2843" cy="23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2990" name="图片 107374298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" y="10885"/>
              <a:ext cx="341" cy="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文本框 9"/>
          <p:cNvSpPr txBox="1"/>
          <p:nvPr/>
        </p:nvSpPr>
        <p:spPr>
          <a:xfrm>
            <a:off x="2779395" y="411480"/>
            <a:ext cx="5199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latin typeface="华康手札体W7" panose="03000709000000000000" charset="-122"/>
                <a:ea typeface="华康手札体W7" panose="03000709000000000000" charset="-122"/>
              </a:rPr>
              <a:t>Read and Say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572132" y="2786064"/>
            <a:ext cx="1133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 hit again and again</a:t>
            </a:r>
          </a:p>
        </p:txBody>
      </p:sp>
      <p:pic>
        <p:nvPicPr>
          <p:cNvPr id="20" name="图片 19" descr="8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1491630"/>
            <a:ext cx="2838450" cy="1152128"/>
          </a:xfrm>
          <a:prstGeom prst="rect">
            <a:avLst/>
          </a:prstGeom>
        </p:spPr>
      </p:pic>
      <p:pic>
        <p:nvPicPr>
          <p:cNvPr id="21" name="图片 20" descr="8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936" y="1491630"/>
            <a:ext cx="2676525" cy="1133475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742996" name="图片 107374299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7975" y="550545"/>
            <a:ext cx="2247900" cy="2748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1073742989" name="图片 107374298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8397" y="2241550"/>
            <a:ext cx="1232233" cy="11169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908685" y="3459480"/>
            <a:ext cx="1359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had ... in </a:t>
            </a:r>
            <a:r>
              <a:rPr lang="en-US" altLang="zh-CN" b="1" dirty="0"/>
              <a:t>its</a:t>
            </a:r>
          </a:p>
          <a:p>
            <a:r>
              <a:rPr lang="en-US" altLang="zh-CN" b="1" dirty="0"/>
              <a:t>jaws</a:t>
            </a:r>
          </a:p>
        </p:txBody>
      </p:sp>
      <p:sp>
        <p:nvSpPr>
          <p:cNvPr id="148" name=" 148"/>
          <p:cNvSpPr/>
          <p:nvPr/>
        </p:nvSpPr>
        <p:spPr>
          <a:xfrm>
            <a:off x="1548130" y="2928620"/>
            <a:ext cx="1296035" cy="75565"/>
          </a:xfrm>
          <a:custGeom>
            <a:avLst/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01315" y="2653665"/>
            <a:ext cx="1359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kicked the shark</a:t>
            </a:r>
          </a:p>
        </p:txBody>
      </p:sp>
      <p:pic>
        <p:nvPicPr>
          <p:cNvPr id="1073742986" name="图片 107374298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555526"/>
            <a:ext cx="1456055" cy="2748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8" name=" 228"/>
          <p:cNvSpPr/>
          <p:nvPr/>
        </p:nvSpPr>
        <p:spPr>
          <a:xfrm>
            <a:off x="2627784" y="822960"/>
            <a:ext cx="2748761" cy="1368425"/>
          </a:xfrm>
          <a:prstGeom prst="wedgeRectCallout">
            <a:avLst>
              <a:gd name="adj1" fmla="val 71031"/>
              <a:gd name="adj2" fmla="val 46241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</a:rPr>
              <a:t>What do you </a:t>
            </a:r>
            <a:r>
              <a:rPr lang="en-US" altLang="zh-CN" dirty="0" smtClean="0">
                <a:solidFill>
                  <a:schemeClr val="tx1"/>
                </a:solidFill>
              </a:rPr>
              <a:t>know </a:t>
            </a:r>
            <a:r>
              <a:rPr lang="en-US" altLang="zh-CN" dirty="0">
                <a:solidFill>
                  <a:schemeClr val="tx1"/>
                </a:solidFill>
              </a:rPr>
              <a:t>about shark's jaws and teeth?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</a:rPr>
              <a:t>How are they different to your teeth?</a:t>
            </a:r>
            <a:r>
              <a:rPr lang="en-US" altLang="zh-CN" dirty="0">
                <a:solidFill>
                  <a:srgbClr val="FFFFFF"/>
                </a:solidFill>
              </a:rPr>
              <a:t> 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8" grpId="0" animBg="1"/>
      <p:bldP spid="5" grpId="0"/>
      <p:bldP spid="2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85932"/>
            <a:ext cx="6572295" cy="270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780" y="139065"/>
            <a:ext cx="1529080" cy="1374775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79395" y="411480"/>
            <a:ext cx="5199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latin typeface="华康手札体W7" panose="03000709000000000000" charset="-122"/>
                <a:ea typeface="华康手札体W7" panose="03000709000000000000" charset="-122"/>
              </a:rPr>
              <a:t>Read and write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059180" y="1767840"/>
            <a:ext cx="7190740" cy="2849880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=""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en-US" altLang="zh-CN" b="1"/>
          </a:p>
        </p:txBody>
      </p:sp>
      <p:sp>
        <p:nvSpPr>
          <p:cNvPr id="10" name="文本框 9"/>
          <p:cNvSpPr txBox="1"/>
          <p:nvPr/>
        </p:nvSpPr>
        <p:spPr>
          <a:xfrm>
            <a:off x="6286512" y="2143122"/>
            <a:ext cx="5276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circle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715008" y="2357437"/>
            <a:ext cx="527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 go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786578" y="3214692"/>
            <a:ext cx="995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Times New Roman" panose="02020603050405020304" charset="0"/>
                <a:cs typeface="Times New Roman" panose="02020603050405020304" charset="0"/>
              </a:rPr>
              <a:t>him bleeding</a:t>
            </a:r>
            <a:endParaRPr lang="en-US" altLang="zh-CN" sz="1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32524" y="3780155"/>
            <a:ext cx="911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Times New Roman" panose="02020603050405020304" charset="0"/>
                <a:cs typeface="Times New Roman" panose="02020603050405020304" charset="0"/>
              </a:rPr>
              <a:t>a helicopter</a:t>
            </a:r>
            <a:endParaRPr lang="en-US" altLang="zh-CN" sz="1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570220" y="4050665"/>
            <a:ext cx="8407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hospital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345056"/>
            <a:ext cx="936104" cy="998854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grpSp>
        <p:nvGrpSpPr>
          <p:cNvPr id="1073743011" name="组合 1073743010"/>
          <p:cNvGrpSpPr/>
          <p:nvPr/>
        </p:nvGrpSpPr>
        <p:grpSpPr>
          <a:xfrm>
            <a:off x="1134745" y="892175"/>
            <a:ext cx="5956935" cy="6379210"/>
            <a:chOff x="888" y="0"/>
            <a:chExt cx="7502" cy="8183"/>
          </a:xfrm>
        </p:grpSpPr>
        <p:sp>
          <p:nvSpPr>
            <p:cNvPr id="1073743015" name="矩形 1073743014"/>
            <p:cNvSpPr/>
            <p:nvPr/>
          </p:nvSpPr>
          <p:spPr>
            <a:xfrm>
              <a:off x="8188" y="7899"/>
              <a:ext cx="202" cy="284"/>
            </a:xfrm>
            <a:prstGeom prst="rect">
              <a:avLst/>
            </a:prstGeom>
            <a:solidFill>
              <a:srgbClr val="D0CFE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3743017" name="矩形 1073743016"/>
            <p:cNvSpPr/>
            <p:nvPr/>
          </p:nvSpPr>
          <p:spPr>
            <a:xfrm>
              <a:off x="888" y="0"/>
              <a:ext cx="4313" cy="2848"/>
            </a:xfrm>
            <a:prstGeom prst="rect">
              <a:avLst/>
            </a:prstGeom>
            <a:solidFill>
              <a:srgbClr val="000000">
                <a:alpha val="54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073743018" name="图片 107374301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" y="0"/>
              <a:ext cx="4059" cy="26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3019" name="任意多边形 1073743018"/>
            <p:cNvSpPr/>
            <p:nvPr/>
          </p:nvSpPr>
          <p:spPr>
            <a:xfrm>
              <a:off x="958" y="0"/>
              <a:ext cx="4059" cy="2665"/>
            </a:xfrm>
            <a:custGeom>
              <a:avLst/>
              <a:gdLst/>
              <a:ahLst/>
              <a:cxnLst/>
              <a:rect l="0" t="0" r="0" b="0"/>
              <a:pathLst>
                <a:path w="4059" h="2665">
                  <a:moveTo>
                    <a:pt x="0" y="0"/>
                  </a:moveTo>
                  <a:lnTo>
                    <a:pt x="0" y="263"/>
                  </a:lnTo>
                  <a:lnTo>
                    <a:pt x="0" y="2434"/>
                  </a:lnTo>
                  <a:lnTo>
                    <a:pt x="4" y="2567"/>
                  </a:lnTo>
                  <a:lnTo>
                    <a:pt x="29" y="2635"/>
                  </a:lnTo>
                  <a:lnTo>
                    <a:pt x="97" y="2661"/>
                  </a:lnTo>
                  <a:lnTo>
                    <a:pt x="230" y="2664"/>
                  </a:lnTo>
                  <a:lnTo>
                    <a:pt x="3829" y="2664"/>
                  </a:lnTo>
                  <a:lnTo>
                    <a:pt x="3962" y="2661"/>
                  </a:lnTo>
                  <a:lnTo>
                    <a:pt x="4030" y="2635"/>
                  </a:lnTo>
                  <a:lnTo>
                    <a:pt x="4055" y="2567"/>
                  </a:lnTo>
                  <a:lnTo>
                    <a:pt x="4059" y="2434"/>
                  </a:lnTo>
                  <a:lnTo>
                    <a:pt x="4059" y="0"/>
                  </a:lnTo>
                </a:path>
              </a:pathLst>
            </a:custGeom>
            <a:noFill/>
            <a:ln w="36487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073743020" name="图片 107374301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2" y="15"/>
              <a:ext cx="4085" cy="26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3021" name="任意多边形 1073743020"/>
            <p:cNvSpPr/>
            <p:nvPr/>
          </p:nvSpPr>
          <p:spPr>
            <a:xfrm>
              <a:off x="952" y="774"/>
              <a:ext cx="4065" cy="1902"/>
            </a:xfrm>
            <a:custGeom>
              <a:avLst/>
              <a:gdLst/>
              <a:ahLst/>
              <a:cxnLst/>
              <a:rect l="0" t="0" r="0" b="0"/>
              <a:pathLst>
                <a:path w="4065" h="1902">
                  <a:moveTo>
                    <a:pt x="1527" y="0"/>
                  </a:moveTo>
                  <a:lnTo>
                    <a:pt x="819" y="76"/>
                  </a:lnTo>
                  <a:lnTo>
                    <a:pt x="240" y="180"/>
                  </a:lnTo>
                  <a:lnTo>
                    <a:pt x="0" y="232"/>
                  </a:lnTo>
                  <a:lnTo>
                    <a:pt x="0" y="1698"/>
                  </a:lnTo>
                  <a:lnTo>
                    <a:pt x="97" y="1816"/>
                  </a:lnTo>
                  <a:lnTo>
                    <a:pt x="191" y="1901"/>
                  </a:lnTo>
                  <a:lnTo>
                    <a:pt x="3867" y="1901"/>
                  </a:lnTo>
                  <a:lnTo>
                    <a:pt x="4010" y="1830"/>
                  </a:lnTo>
                  <a:lnTo>
                    <a:pt x="4065" y="1679"/>
                  </a:lnTo>
                  <a:lnTo>
                    <a:pt x="4065" y="175"/>
                  </a:lnTo>
                  <a:lnTo>
                    <a:pt x="3077" y="175"/>
                  </a:lnTo>
                  <a:lnTo>
                    <a:pt x="2697" y="139"/>
                  </a:lnTo>
                  <a:lnTo>
                    <a:pt x="2155" y="30"/>
                  </a:lnTo>
                  <a:lnTo>
                    <a:pt x="1527" y="0"/>
                  </a:lnTo>
                  <a:close/>
                  <a:moveTo>
                    <a:pt x="4065" y="30"/>
                  </a:moveTo>
                  <a:lnTo>
                    <a:pt x="3473" y="139"/>
                  </a:lnTo>
                  <a:lnTo>
                    <a:pt x="3077" y="175"/>
                  </a:lnTo>
                  <a:lnTo>
                    <a:pt x="4065" y="175"/>
                  </a:lnTo>
                  <a:lnTo>
                    <a:pt x="4065" y="30"/>
                  </a:lnTo>
                  <a:close/>
                </a:path>
              </a:pathLst>
            </a:custGeom>
            <a:solidFill>
              <a:srgbClr val="718CA3">
                <a:alpha val="14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3743022" name="任意多边形 1073743021"/>
            <p:cNvSpPr/>
            <p:nvPr/>
          </p:nvSpPr>
          <p:spPr>
            <a:xfrm>
              <a:off x="4415" y="2149"/>
              <a:ext cx="601" cy="435"/>
            </a:xfrm>
            <a:custGeom>
              <a:avLst/>
              <a:gdLst/>
              <a:ahLst/>
              <a:cxnLst/>
              <a:rect l="0" t="0" r="0" b="0"/>
              <a:pathLst>
                <a:path w="601" h="435">
                  <a:moveTo>
                    <a:pt x="570" y="357"/>
                  </a:moveTo>
                  <a:lnTo>
                    <a:pt x="298" y="357"/>
                  </a:lnTo>
                  <a:lnTo>
                    <a:pt x="324" y="357"/>
                  </a:lnTo>
                  <a:lnTo>
                    <a:pt x="346" y="364"/>
                  </a:lnTo>
                  <a:lnTo>
                    <a:pt x="383" y="375"/>
                  </a:lnTo>
                  <a:lnTo>
                    <a:pt x="433" y="390"/>
                  </a:lnTo>
                  <a:lnTo>
                    <a:pt x="481" y="400"/>
                  </a:lnTo>
                  <a:lnTo>
                    <a:pt x="514" y="402"/>
                  </a:lnTo>
                  <a:lnTo>
                    <a:pt x="510" y="423"/>
                  </a:lnTo>
                  <a:lnTo>
                    <a:pt x="509" y="433"/>
                  </a:lnTo>
                  <a:lnTo>
                    <a:pt x="512" y="434"/>
                  </a:lnTo>
                  <a:lnTo>
                    <a:pt x="520" y="429"/>
                  </a:lnTo>
                  <a:lnTo>
                    <a:pt x="567" y="367"/>
                  </a:lnTo>
                  <a:lnTo>
                    <a:pt x="570" y="357"/>
                  </a:lnTo>
                  <a:close/>
                  <a:moveTo>
                    <a:pt x="288" y="326"/>
                  </a:moveTo>
                  <a:lnTo>
                    <a:pt x="283" y="328"/>
                  </a:lnTo>
                  <a:lnTo>
                    <a:pt x="228" y="343"/>
                  </a:lnTo>
                  <a:lnTo>
                    <a:pt x="198" y="354"/>
                  </a:lnTo>
                  <a:lnTo>
                    <a:pt x="183" y="365"/>
                  </a:lnTo>
                  <a:lnTo>
                    <a:pt x="171" y="380"/>
                  </a:lnTo>
                  <a:lnTo>
                    <a:pt x="253" y="364"/>
                  </a:lnTo>
                  <a:lnTo>
                    <a:pt x="298" y="357"/>
                  </a:lnTo>
                  <a:lnTo>
                    <a:pt x="570" y="357"/>
                  </a:lnTo>
                  <a:lnTo>
                    <a:pt x="578" y="327"/>
                  </a:lnTo>
                  <a:lnTo>
                    <a:pt x="287" y="327"/>
                  </a:lnTo>
                  <a:lnTo>
                    <a:pt x="288" y="326"/>
                  </a:lnTo>
                  <a:close/>
                  <a:moveTo>
                    <a:pt x="585" y="303"/>
                  </a:moveTo>
                  <a:lnTo>
                    <a:pt x="408" y="303"/>
                  </a:lnTo>
                  <a:lnTo>
                    <a:pt x="350" y="312"/>
                  </a:lnTo>
                  <a:lnTo>
                    <a:pt x="313" y="319"/>
                  </a:lnTo>
                  <a:lnTo>
                    <a:pt x="293" y="324"/>
                  </a:lnTo>
                  <a:lnTo>
                    <a:pt x="287" y="327"/>
                  </a:lnTo>
                  <a:lnTo>
                    <a:pt x="578" y="327"/>
                  </a:lnTo>
                  <a:lnTo>
                    <a:pt x="585" y="303"/>
                  </a:lnTo>
                  <a:close/>
                  <a:moveTo>
                    <a:pt x="223" y="224"/>
                  </a:moveTo>
                  <a:lnTo>
                    <a:pt x="139" y="224"/>
                  </a:lnTo>
                  <a:lnTo>
                    <a:pt x="181" y="273"/>
                  </a:lnTo>
                  <a:lnTo>
                    <a:pt x="209" y="300"/>
                  </a:lnTo>
                  <a:lnTo>
                    <a:pt x="234" y="314"/>
                  </a:lnTo>
                  <a:lnTo>
                    <a:pt x="270" y="325"/>
                  </a:lnTo>
                  <a:lnTo>
                    <a:pt x="273" y="323"/>
                  </a:lnTo>
                  <a:lnTo>
                    <a:pt x="309" y="314"/>
                  </a:lnTo>
                  <a:lnTo>
                    <a:pt x="354" y="307"/>
                  </a:lnTo>
                  <a:lnTo>
                    <a:pt x="392" y="304"/>
                  </a:lnTo>
                  <a:lnTo>
                    <a:pt x="408" y="303"/>
                  </a:lnTo>
                  <a:lnTo>
                    <a:pt x="585" y="303"/>
                  </a:lnTo>
                  <a:lnTo>
                    <a:pt x="591" y="284"/>
                  </a:lnTo>
                  <a:lnTo>
                    <a:pt x="595" y="243"/>
                  </a:lnTo>
                  <a:lnTo>
                    <a:pt x="322" y="243"/>
                  </a:lnTo>
                  <a:lnTo>
                    <a:pt x="244" y="233"/>
                  </a:lnTo>
                  <a:lnTo>
                    <a:pt x="223" y="224"/>
                  </a:lnTo>
                  <a:close/>
                  <a:moveTo>
                    <a:pt x="124" y="0"/>
                  </a:moveTo>
                  <a:lnTo>
                    <a:pt x="121" y="74"/>
                  </a:lnTo>
                  <a:lnTo>
                    <a:pt x="117" y="116"/>
                  </a:lnTo>
                  <a:lnTo>
                    <a:pt x="111" y="141"/>
                  </a:lnTo>
                  <a:lnTo>
                    <a:pt x="101" y="165"/>
                  </a:lnTo>
                  <a:lnTo>
                    <a:pt x="58" y="206"/>
                  </a:lnTo>
                  <a:lnTo>
                    <a:pt x="34" y="227"/>
                  </a:lnTo>
                  <a:lnTo>
                    <a:pt x="17" y="234"/>
                  </a:lnTo>
                  <a:lnTo>
                    <a:pt x="0" y="235"/>
                  </a:lnTo>
                  <a:lnTo>
                    <a:pt x="60" y="243"/>
                  </a:lnTo>
                  <a:lnTo>
                    <a:pt x="94" y="244"/>
                  </a:lnTo>
                  <a:lnTo>
                    <a:pt x="116" y="238"/>
                  </a:lnTo>
                  <a:lnTo>
                    <a:pt x="139" y="224"/>
                  </a:lnTo>
                  <a:lnTo>
                    <a:pt x="223" y="224"/>
                  </a:lnTo>
                  <a:lnTo>
                    <a:pt x="156" y="195"/>
                  </a:lnTo>
                  <a:lnTo>
                    <a:pt x="160" y="97"/>
                  </a:lnTo>
                  <a:lnTo>
                    <a:pt x="158" y="44"/>
                  </a:lnTo>
                  <a:lnTo>
                    <a:pt x="147" y="18"/>
                  </a:lnTo>
                  <a:lnTo>
                    <a:pt x="124" y="0"/>
                  </a:lnTo>
                  <a:close/>
                  <a:moveTo>
                    <a:pt x="436" y="106"/>
                  </a:moveTo>
                  <a:lnTo>
                    <a:pt x="436" y="165"/>
                  </a:lnTo>
                  <a:lnTo>
                    <a:pt x="435" y="195"/>
                  </a:lnTo>
                  <a:lnTo>
                    <a:pt x="434" y="197"/>
                  </a:lnTo>
                  <a:lnTo>
                    <a:pt x="428" y="213"/>
                  </a:lnTo>
                  <a:lnTo>
                    <a:pt x="415" y="224"/>
                  </a:lnTo>
                  <a:lnTo>
                    <a:pt x="382" y="236"/>
                  </a:lnTo>
                  <a:lnTo>
                    <a:pt x="322" y="243"/>
                  </a:lnTo>
                  <a:lnTo>
                    <a:pt x="595" y="243"/>
                  </a:lnTo>
                  <a:lnTo>
                    <a:pt x="599" y="211"/>
                  </a:lnTo>
                  <a:lnTo>
                    <a:pt x="600" y="197"/>
                  </a:lnTo>
                  <a:lnTo>
                    <a:pt x="528" y="197"/>
                  </a:lnTo>
                  <a:lnTo>
                    <a:pt x="501" y="144"/>
                  </a:lnTo>
                  <a:lnTo>
                    <a:pt x="482" y="118"/>
                  </a:lnTo>
                  <a:lnTo>
                    <a:pt x="463" y="108"/>
                  </a:lnTo>
                  <a:lnTo>
                    <a:pt x="436" y="106"/>
                  </a:lnTo>
                  <a:close/>
                  <a:moveTo>
                    <a:pt x="601" y="179"/>
                  </a:moveTo>
                  <a:lnTo>
                    <a:pt x="583" y="183"/>
                  </a:lnTo>
                  <a:lnTo>
                    <a:pt x="565" y="187"/>
                  </a:lnTo>
                  <a:lnTo>
                    <a:pt x="546" y="192"/>
                  </a:lnTo>
                  <a:lnTo>
                    <a:pt x="528" y="197"/>
                  </a:lnTo>
                  <a:lnTo>
                    <a:pt x="600" y="197"/>
                  </a:lnTo>
                  <a:lnTo>
                    <a:pt x="601" y="179"/>
                  </a:lnTo>
                  <a:close/>
                </a:path>
              </a:pathLst>
            </a:custGeom>
            <a:solidFill>
              <a:srgbClr val="000000">
                <a:alpha val="36998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073743023" name="图片 10737430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18" y="2152"/>
              <a:ext cx="2680" cy="1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3024" name="图片 107374302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4" y="297"/>
              <a:ext cx="3628" cy="18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3025" name="任意多边形 1073743024"/>
            <p:cNvSpPr/>
            <p:nvPr/>
          </p:nvSpPr>
          <p:spPr>
            <a:xfrm>
              <a:off x="1185" y="1008"/>
              <a:ext cx="1387" cy="843"/>
            </a:xfrm>
            <a:custGeom>
              <a:avLst/>
              <a:gdLst/>
              <a:ahLst/>
              <a:cxnLst/>
              <a:rect l="0" t="0" r="0" b="0"/>
              <a:pathLst>
                <a:path w="1387" h="843">
                  <a:moveTo>
                    <a:pt x="88" y="647"/>
                  </a:moveTo>
                  <a:lnTo>
                    <a:pt x="47" y="653"/>
                  </a:lnTo>
                  <a:lnTo>
                    <a:pt x="0" y="672"/>
                  </a:lnTo>
                  <a:lnTo>
                    <a:pt x="49" y="678"/>
                  </a:lnTo>
                  <a:lnTo>
                    <a:pt x="76" y="684"/>
                  </a:lnTo>
                  <a:lnTo>
                    <a:pt x="93" y="693"/>
                  </a:lnTo>
                  <a:lnTo>
                    <a:pt x="109" y="710"/>
                  </a:lnTo>
                  <a:lnTo>
                    <a:pt x="135" y="729"/>
                  </a:lnTo>
                  <a:lnTo>
                    <a:pt x="169" y="740"/>
                  </a:lnTo>
                  <a:lnTo>
                    <a:pt x="198" y="747"/>
                  </a:lnTo>
                  <a:lnTo>
                    <a:pt x="211" y="749"/>
                  </a:lnTo>
                  <a:lnTo>
                    <a:pt x="245" y="776"/>
                  </a:lnTo>
                  <a:lnTo>
                    <a:pt x="267" y="790"/>
                  </a:lnTo>
                  <a:lnTo>
                    <a:pt x="285" y="796"/>
                  </a:lnTo>
                  <a:lnTo>
                    <a:pt x="309" y="798"/>
                  </a:lnTo>
                  <a:lnTo>
                    <a:pt x="342" y="806"/>
                  </a:lnTo>
                  <a:lnTo>
                    <a:pt x="373" y="821"/>
                  </a:lnTo>
                  <a:lnTo>
                    <a:pt x="396" y="835"/>
                  </a:lnTo>
                  <a:lnTo>
                    <a:pt x="406" y="842"/>
                  </a:lnTo>
                  <a:lnTo>
                    <a:pt x="381" y="762"/>
                  </a:lnTo>
                  <a:lnTo>
                    <a:pt x="359" y="719"/>
                  </a:lnTo>
                  <a:lnTo>
                    <a:pt x="329" y="699"/>
                  </a:lnTo>
                  <a:lnTo>
                    <a:pt x="277" y="687"/>
                  </a:lnTo>
                  <a:lnTo>
                    <a:pt x="290" y="668"/>
                  </a:lnTo>
                  <a:lnTo>
                    <a:pt x="238" y="668"/>
                  </a:lnTo>
                  <a:lnTo>
                    <a:pt x="144" y="652"/>
                  </a:lnTo>
                  <a:lnTo>
                    <a:pt x="88" y="647"/>
                  </a:lnTo>
                  <a:close/>
                  <a:moveTo>
                    <a:pt x="649" y="0"/>
                  </a:moveTo>
                  <a:lnTo>
                    <a:pt x="621" y="3"/>
                  </a:lnTo>
                  <a:lnTo>
                    <a:pt x="615" y="28"/>
                  </a:lnTo>
                  <a:lnTo>
                    <a:pt x="628" y="65"/>
                  </a:lnTo>
                  <a:lnTo>
                    <a:pt x="634" y="108"/>
                  </a:lnTo>
                  <a:lnTo>
                    <a:pt x="607" y="152"/>
                  </a:lnTo>
                  <a:lnTo>
                    <a:pt x="580" y="172"/>
                  </a:lnTo>
                  <a:lnTo>
                    <a:pt x="547" y="197"/>
                  </a:lnTo>
                  <a:lnTo>
                    <a:pt x="508" y="228"/>
                  </a:lnTo>
                  <a:lnTo>
                    <a:pt x="465" y="268"/>
                  </a:lnTo>
                  <a:lnTo>
                    <a:pt x="419" y="318"/>
                  </a:lnTo>
                  <a:lnTo>
                    <a:pt x="372" y="381"/>
                  </a:lnTo>
                  <a:lnTo>
                    <a:pt x="326" y="459"/>
                  </a:lnTo>
                  <a:lnTo>
                    <a:pt x="280" y="554"/>
                  </a:lnTo>
                  <a:lnTo>
                    <a:pt x="238" y="668"/>
                  </a:lnTo>
                  <a:lnTo>
                    <a:pt x="290" y="668"/>
                  </a:lnTo>
                  <a:lnTo>
                    <a:pt x="363" y="560"/>
                  </a:lnTo>
                  <a:lnTo>
                    <a:pt x="464" y="483"/>
                  </a:lnTo>
                  <a:lnTo>
                    <a:pt x="647" y="425"/>
                  </a:lnTo>
                  <a:lnTo>
                    <a:pt x="773" y="398"/>
                  </a:lnTo>
                  <a:lnTo>
                    <a:pt x="747" y="398"/>
                  </a:lnTo>
                  <a:lnTo>
                    <a:pt x="734" y="397"/>
                  </a:lnTo>
                  <a:lnTo>
                    <a:pt x="722" y="394"/>
                  </a:lnTo>
                  <a:lnTo>
                    <a:pt x="712" y="390"/>
                  </a:lnTo>
                  <a:lnTo>
                    <a:pt x="718" y="375"/>
                  </a:lnTo>
                  <a:lnTo>
                    <a:pt x="744" y="349"/>
                  </a:lnTo>
                  <a:lnTo>
                    <a:pt x="774" y="321"/>
                  </a:lnTo>
                  <a:lnTo>
                    <a:pt x="793" y="299"/>
                  </a:lnTo>
                  <a:lnTo>
                    <a:pt x="813" y="276"/>
                  </a:lnTo>
                  <a:lnTo>
                    <a:pt x="846" y="247"/>
                  </a:lnTo>
                  <a:lnTo>
                    <a:pt x="877" y="222"/>
                  </a:lnTo>
                  <a:lnTo>
                    <a:pt x="890" y="212"/>
                  </a:lnTo>
                  <a:lnTo>
                    <a:pt x="1332" y="212"/>
                  </a:lnTo>
                  <a:lnTo>
                    <a:pt x="1328" y="169"/>
                  </a:lnTo>
                  <a:lnTo>
                    <a:pt x="1296" y="102"/>
                  </a:lnTo>
                  <a:lnTo>
                    <a:pt x="1217" y="70"/>
                  </a:lnTo>
                  <a:lnTo>
                    <a:pt x="1145" y="61"/>
                  </a:lnTo>
                  <a:lnTo>
                    <a:pt x="788" y="61"/>
                  </a:lnTo>
                  <a:lnTo>
                    <a:pt x="758" y="59"/>
                  </a:lnTo>
                  <a:lnTo>
                    <a:pt x="722" y="40"/>
                  </a:lnTo>
                  <a:lnTo>
                    <a:pt x="685" y="16"/>
                  </a:lnTo>
                  <a:lnTo>
                    <a:pt x="649" y="0"/>
                  </a:lnTo>
                  <a:close/>
                  <a:moveTo>
                    <a:pt x="1080" y="355"/>
                  </a:moveTo>
                  <a:lnTo>
                    <a:pt x="976" y="355"/>
                  </a:lnTo>
                  <a:lnTo>
                    <a:pt x="966" y="420"/>
                  </a:lnTo>
                  <a:lnTo>
                    <a:pt x="959" y="457"/>
                  </a:lnTo>
                  <a:lnTo>
                    <a:pt x="953" y="479"/>
                  </a:lnTo>
                  <a:lnTo>
                    <a:pt x="945" y="500"/>
                  </a:lnTo>
                  <a:lnTo>
                    <a:pt x="935" y="524"/>
                  </a:lnTo>
                  <a:lnTo>
                    <a:pt x="927" y="546"/>
                  </a:lnTo>
                  <a:lnTo>
                    <a:pt x="927" y="561"/>
                  </a:lnTo>
                  <a:lnTo>
                    <a:pt x="941" y="565"/>
                  </a:lnTo>
                  <a:lnTo>
                    <a:pt x="972" y="553"/>
                  </a:lnTo>
                  <a:lnTo>
                    <a:pt x="1009" y="522"/>
                  </a:lnTo>
                  <a:lnTo>
                    <a:pt x="1043" y="481"/>
                  </a:lnTo>
                  <a:lnTo>
                    <a:pt x="1060" y="436"/>
                  </a:lnTo>
                  <a:lnTo>
                    <a:pt x="1067" y="396"/>
                  </a:lnTo>
                  <a:lnTo>
                    <a:pt x="1076" y="366"/>
                  </a:lnTo>
                  <a:lnTo>
                    <a:pt x="1080" y="355"/>
                  </a:lnTo>
                  <a:close/>
                  <a:moveTo>
                    <a:pt x="1383" y="339"/>
                  </a:moveTo>
                  <a:lnTo>
                    <a:pt x="1231" y="339"/>
                  </a:lnTo>
                  <a:lnTo>
                    <a:pt x="1292" y="379"/>
                  </a:lnTo>
                  <a:lnTo>
                    <a:pt x="1326" y="398"/>
                  </a:lnTo>
                  <a:lnTo>
                    <a:pt x="1347" y="400"/>
                  </a:lnTo>
                  <a:lnTo>
                    <a:pt x="1366" y="391"/>
                  </a:lnTo>
                  <a:lnTo>
                    <a:pt x="1384" y="373"/>
                  </a:lnTo>
                  <a:lnTo>
                    <a:pt x="1387" y="348"/>
                  </a:lnTo>
                  <a:lnTo>
                    <a:pt x="1383" y="339"/>
                  </a:lnTo>
                  <a:close/>
                  <a:moveTo>
                    <a:pt x="1336" y="252"/>
                  </a:moveTo>
                  <a:lnTo>
                    <a:pt x="986" y="252"/>
                  </a:lnTo>
                  <a:lnTo>
                    <a:pt x="867" y="332"/>
                  </a:lnTo>
                  <a:lnTo>
                    <a:pt x="804" y="373"/>
                  </a:lnTo>
                  <a:lnTo>
                    <a:pt x="776" y="390"/>
                  </a:lnTo>
                  <a:lnTo>
                    <a:pt x="762" y="395"/>
                  </a:lnTo>
                  <a:lnTo>
                    <a:pt x="747" y="398"/>
                  </a:lnTo>
                  <a:lnTo>
                    <a:pt x="773" y="398"/>
                  </a:lnTo>
                  <a:lnTo>
                    <a:pt x="976" y="355"/>
                  </a:lnTo>
                  <a:lnTo>
                    <a:pt x="1080" y="355"/>
                  </a:lnTo>
                  <a:lnTo>
                    <a:pt x="1083" y="348"/>
                  </a:lnTo>
                  <a:lnTo>
                    <a:pt x="1086" y="342"/>
                  </a:lnTo>
                  <a:lnTo>
                    <a:pt x="1113" y="335"/>
                  </a:lnTo>
                  <a:lnTo>
                    <a:pt x="1381" y="335"/>
                  </a:lnTo>
                  <a:lnTo>
                    <a:pt x="1373" y="321"/>
                  </a:lnTo>
                  <a:lnTo>
                    <a:pt x="1340" y="297"/>
                  </a:lnTo>
                  <a:lnTo>
                    <a:pt x="1336" y="252"/>
                  </a:lnTo>
                  <a:close/>
                  <a:moveTo>
                    <a:pt x="1332" y="212"/>
                  </a:moveTo>
                  <a:lnTo>
                    <a:pt x="890" y="212"/>
                  </a:lnTo>
                  <a:lnTo>
                    <a:pt x="812" y="302"/>
                  </a:lnTo>
                  <a:lnTo>
                    <a:pt x="770" y="350"/>
                  </a:lnTo>
                  <a:lnTo>
                    <a:pt x="750" y="369"/>
                  </a:lnTo>
                  <a:lnTo>
                    <a:pt x="737" y="376"/>
                  </a:lnTo>
                  <a:lnTo>
                    <a:pt x="727" y="384"/>
                  </a:lnTo>
                  <a:lnTo>
                    <a:pt x="726" y="392"/>
                  </a:lnTo>
                  <a:lnTo>
                    <a:pt x="737" y="395"/>
                  </a:lnTo>
                  <a:lnTo>
                    <a:pt x="760" y="388"/>
                  </a:lnTo>
                  <a:lnTo>
                    <a:pt x="811" y="358"/>
                  </a:lnTo>
                  <a:lnTo>
                    <a:pt x="887" y="313"/>
                  </a:lnTo>
                  <a:lnTo>
                    <a:pt x="986" y="252"/>
                  </a:lnTo>
                  <a:lnTo>
                    <a:pt x="1336" y="252"/>
                  </a:lnTo>
                  <a:lnTo>
                    <a:pt x="1332" y="212"/>
                  </a:lnTo>
                  <a:close/>
                  <a:moveTo>
                    <a:pt x="1381" y="335"/>
                  </a:moveTo>
                  <a:lnTo>
                    <a:pt x="1113" y="335"/>
                  </a:lnTo>
                  <a:lnTo>
                    <a:pt x="1155" y="349"/>
                  </a:lnTo>
                  <a:lnTo>
                    <a:pt x="1182" y="353"/>
                  </a:lnTo>
                  <a:lnTo>
                    <a:pt x="1203" y="350"/>
                  </a:lnTo>
                  <a:lnTo>
                    <a:pt x="1231" y="339"/>
                  </a:lnTo>
                  <a:lnTo>
                    <a:pt x="1383" y="339"/>
                  </a:lnTo>
                  <a:lnTo>
                    <a:pt x="1381" y="335"/>
                  </a:lnTo>
                  <a:close/>
                  <a:moveTo>
                    <a:pt x="915" y="44"/>
                  </a:moveTo>
                  <a:lnTo>
                    <a:pt x="831" y="52"/>
                  </a:lnTo>
                  <a:lnTo>
                    <a:pt x="788" y="61"/>
                  </a:lnTo>
                  <a:lnTo>
                    <a:pt x="1145" y="61"/>
                  </a:lnTo>
                  <a:lnTo>
                    <a:pt x="1067" y="52"/>
                  </a:lnTo>
                  <a:lnTo>
                    <a:pt x="91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3743026" name="任意多边形 1073743025"/>
            <p:cNvSpPr/>
            <p:nvPr/>
          </p:nvSpPr>
          <p:spPr>
            <a:xfrm>
              <a:off x="3061" y="975"/>
              <a:ext cx="1454" cy="758"/>
            </a:xfrm>
            <a:custGeom>
              <a:avLst/>
              <a:gdLst/>
              <a:ahLst/>
              <a:cxnLst/>
              <a:rect l="0" t="0" r="0" b="0"/>
              <a:pathLst>
                <a:path w="1454" h="758">
                  <a:moveTo>
                    <a:pt x="975" y="645"/>
                  </a:moveTo>
                  <a:lnTo>
                    <a:pt x="240" y="645"/>
                  </a:lnTo>
                  <a:lnTo>
                    <a:pt x="307" y="696"/>
                  </a:lnTo>
                  <a:lnTo>
                    <a:pt x="372" y="731"/>
                  </a:lnTo>
                  <a:lnTo>
                    <a:pt x="441" y="751"/>
                  </a:lnTo>
                  <a:lnTo>
                    <a:pt x="518" y="758"/>
                  </a:lnTo>
                  <a:lnTo>
                    <a:pt x="606" y="753"/>
                  </a:lnTo>
                  <a:lnTo>
                    <a:pt x="710" y="739"/>
                  </a:lnTo>
                  <a:lnTo>
                    <a:pt x="844" y="714"/>
                  </a:lnTo>
                  <a:lnTo>
                    <a:pt x="931" y="681"/>
                  </a:lnTo>
                  <a:lnTo>
                    <a:pt x="975" y="645"/>
                  </a:lnTo>
                  <a:close/>
                  <a:moveTo>
                    <a:pt x="1270" y="502"/>
                  </a:moveTo>
                  <a:lnTo>
                    <a:pt x="1117" y="502"/>
                  </a:lnTo>
                  <a:lnTo>
                    <a:pt x="1139" y="538"/>
                  </a:lnTo>
                  <a:lnTo>
                    <a:pt x="1154" y="587"/>
                  </a:lnTo>
                  <a:lnTo>
                    <a:pt x="1163" y="638"/>
                  </a:lnTo>
                  <a:lnTo>
                    <a:pt x="1167" y="678"/>
                  </a:lnTo>
                  <a:lnTo>
                    <a:pt x="1170" y="701"/>
                  </a:lnTo>
                  <a:lnTo>
                    <a:pt x="1174" y="709"/>
                  </a:lnTo>
                  <a:lnTo>
                    <a:pt x="1183" y="703"/>
                  </a:lnTo>
                  <a:lnTo>
                    <a:pt x="1199" y="684"/>
                  </a:lnTo>
                  <a:lnTo>
                    <a:pt x="1262" y="597"/>
                  </a:lnTo>
                  <a:lnTo>
                    <a:pt x="1283" y="540"/>
                  </a:lnTo>
                  <a:lnTo>
                    <a:pt x="1270" y="502"/>
                  </a:lnTo>
                  <a:close/>
                  <a:moveTo>
                    <a:pt x="435" y="517"/>
                  </a:moveTo>
                  <a:lnTo>
                    <a:pt x="378" y="552"/>
                  </a:lnTo>
                  <a:lnTo>
                    <a:pt x="334" y="578"/>
                  </a:lnTo>
                  <a:lnTo>
                    <a:pt x="307" y="593"/>
                  </a:lnTo>
                  <a:lnTo>
                    <a:pt x="291" y="596"/>
                  </a:lnTo>
                  <a:lnTo>
                    <a:pt x="254" y="599"/>
                  </a:lnTo>
                  <a:lnTo>
                    <a:pt x="0" y="604"/>
                  </a:lnTo>
                  <a:lnTo>
                    <a:pt x="65" y="644"/>
                  </a:lnTo>
                  <a:lnTo>
                    <a:pt x="112" y="661"/>
                  </a:lnTo>
                  <a:lnTo>
                    <a:pt x="163" y="660"/>
                  </a:lnTo>
                  <a:lnTo>
                    <a:pt x="240" y="645"/>
                  </a:lnTo>
                  <a:lnTo>
                    <a:pt x="975" y="645"/>
                  </a:lnTo>
                  <a:lnTo>
                    <a:pt x="1009" y="618"/>
                  </a:lnTo>
                  <a:lnTo>
                    <a:pt x="1047" y="577"/>
                  </a:lnTo>
                  <a:lnTo>
                    <a:pt x="418" y="577"/>
                  </a:lnTo>
                  <a:lnTo>
                    <a:pt x="437" y="562"/>
                  </a:lnTo>
                  <a:lnTo>
                    <a:pt x="445" y="551"/>
                  </a:lnTo>
                  <a:lnTo>
                    <a:pt x="444" y="538"/>
                  </a:lnTo>
                  <a:lnTo>
                    <a:pt x="435" y="517"/>
                  </a:lnTo>
                  <a:close/>
                  <a:moveTo>
                    <a:pt x="666" y="298"/>
                  </a:moveTo>
                  <a:lnTo>
                    <a:pt x="631" y="301"/>
                  </a:lnTo>
                  <a:lnTo>
                    <a:pt x="620" y="317"/>
                  </a:lnTo>
                  <a:lnTo>
                    <a:pt x="633" y="339"/>
                  </a:lnTo>
                  <a:lnTo>
                    <a:pt x="653" y="363"/>
                  </a:lnTo>
                  <a:lnTo>
                    <a:pt x="666" y="384"/>
                  </a:lnTo>
                  <a:lnTo>
                    <a:pt x="668" y="399"/>
                  </a:lnTo>
                  <a:lnTo>
                    <a:pt x="668" y="411"/>
                  </a:lnTo>
                  <a:lnTo>
                    <a:pt x="664" y="427"/>
                  </a:lnTo>
                  <a:lnTo>
                    <a:pt x="654" y="454"/>
                  </a:lnTo>
                  <a:lnTo>
                    <a:pt x="585" y="513"/>
                  </a:lnTo>
                  <a:lnTo>
                    <a:pt x="537" y="545"/>
                  </a:lnTo>
                  <a:lnTo>
                    <a:pt x="489" y="563"/>
                  </a:lnTo>
                  <a:lnTo>
                    <a:pt x="418" y="577"/>
                  </a:lnTo>
                  <a:lnTo>
                    <a:pt x="1047" y="577"/>
                  </a:lnTo>
                  <a:lnTo>
                    <a:pt x="1117" y="502"/>
                  </a:lnTo>
                  <a:lnTo>
                    <a:pt x="1270" y="502"/>
                  </a:lnTo>
                  <a:lnTo>
                    <a:pt x="1265" y="486"/>
                  </a:lnTo>
                  <a:lnTo>
                    <a:pt x="1208" y="411"/>
                  </a:lnTo>
                  <a:lnTo>
                    <a:pt x="1267" y="342"/>
                  </a:lnTo>
                  <a:lnTo>
                    <a:pt x="827" y="342"/>
                  </a:lnTo>
                  <a:lnTo>
                    <a:pt x="817" y="341"/>
                  </a:lnTo>
                  <a:lnTo>
                    <a:pt x="800" y="338"/>
                  </a:lnTo>
                  <a:lnTo>
                    <a:pt x="762" y="322"/>
                  </a:lnTo>
                  <a:lnTo>
                    <a:pt x="714" y="307"/>
                  </a:lnTo>
                  <a:lnTo>
                    <a:pt x="666" y="298"/>
                  </a:lnTo>
                  <a:close/>
                  <a:moveTo>
                    <a:pt x="1317" y="48"/>
                  </a:moveTo>
                  <a:lnTo>
                    <a:pt x="1283" y="51"/>
                  </a:lnTo>
                  <a:lnTo>
                    <a:pt x="1237" y="62"/>
                  </a:lnTo>
                  <a:lnTo>
                    <a:pt x="1181" y="81"/>
                  </a:lnTo>
                  <a:lnTo>
                    <a:pt x="1115" y="119"/>
                  </a:lnTo>
                  <a:lnTo>
                    <a:pt x="1028" y="183"/>
                  </a:lnTo>
                  <a:lnTo>
                    <a:pt x="939" y="253"/>
                  </a:lnTo>
                  <a:lnTo>
                    <a:pt x="870" y="310"/>
                  </a:lnTo>
                  <a:lnTo>
                    <a:pt x="838" y="336"/>
                  </a:lnTo>
                  <a:lnTo>
                    <a:pt x="833" y="340"/>
                  </a:lnTo>
                  <a:lnTo>
                    <a:pt x="827" y="342"/>
                  </a:lnTo>
                  <a:lnTo>
                    <a:pt x="1267" y="342"/>
                  </a:lnTo>
                  <a:lnTo>
                    <a:pt x="1278" y="330"/>
                  </a:lnTo>
                  <a:lnTo>
                    <a:pt x="1329" y="250"/>
                  </a:lnTo>
                  <a:lnTo>
                    <a:pt x="1361" y="186"/>
                  </a:lnTo>
                  <a:lnTo>
                    <a:pt x="1372" y="150"/>
                  </a:lnTo>
                  <a:lnTo>
                    <a:pt x="1381" y="131"/>
                  </a:lnTo>
                  <a:lnTo>
                    <a:pt x="1402" y="108"/>
                  </a:lnTo>
                  <a:lnTo>
                    <a:pt x="1426" y="85"/>
                  </a:lnTo>
                  <a:lnTo>
                    <a:pt x="1446" y="65"/>
                  </a:lnTo>
                  <a:lnTo>
                    <a:pt x="1450" y="55"/>
                  </a:lnTo>
                  <a:lnTo>
                    <a:pt x="1339" y="55"/>
                  </a:lnTo>
                  <a:lnTo>
                    <a:pt x="1317" y="48"/>
                  </a:lnTo>
                  <a:close/>
                  <a:moveTo>
                    <a:pt x="1414" y="0"/>
                  </a:moveTo>
                  <a:lnTo>
                    <a:pt x="1401" y="3"/>
                  </a:lnTo>
                  <a:lnTo>
                    <a:pt x="1379" y="20"/>
                  </a:lnTo>
                  <a:lnTo>
                    <a:pt x="1339" y="55"/>
                  </a:lnTo>
                  <a:lnTo>
                    <a:pt x="1450" y="55"/>
                  </a:lnTo>
                  <a:lnTo>
                    <a:pt x="1453" y="47"/>
                  </a:lnTo>
                  <a:lnTo>
                    <a:pt x="1448" y="31"/>
                  </a:lnTo>
                  <a:lnTo>
                    <a:pt x="1437" y="17"/>
                  </a:lnTo>
                  <a:lnTo>
                    <a:pt x="1424" y="6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073743027" name="图片 10737430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66" y="1415"/>
              <a:ext cx="226" cy="2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3028" name="任意多边形 1073743027"/>
            <p:cNvSpPr/>
            <p:nvPr/>
          </p:nvSpPr>
          <p:spPr>
            <a:xfrm>
              <a:off x="2658" y="1217"/>
              <a:ext cx="1354" cy="956"/>
            </a:xfrm>
            <a:custGeom>
              <a:avLst/>
              <a:gdLst/>
              <a:ahLst/>
              <a:cxnLst/>
              <a:rect l="0" t="0" r="0" b="0"/>
              <a:pathLst>
                <a:path w="1354" h="956">
                  <a:moveTo>
                    <a:pt x="821" y="580"/>
                  </a:moveTo>
                  <a:lnTo>
                    <a:pt x="245" y="580"/>
                  </a:lnTo>
                  <a:lnTo>
                    <a:pt x="309" y="670"/>
                  </a:lnTo>
                  <a:lnTo>
                    <a:pt x="382" y="735"/>
                  </a:lnTo>
                  <a:lnTo>
                    <a:pt x="456" y="790"/>
                  </a:lnTo>
                  <a:lnTo>
                    <a:pt x="531" y="835"/>
                  </a:lnTo>
                  <a:lnTo>
                    <a:pt x="604" y="873"/>
                  </a:lnTo>
                  <a:lnTo>
                    <a:pt x="676" y="902"/>
                  </a:lnTo>
                  <a:lnTo>
                    <a:pt x="745" y="924"/>
                  </a:lnTo>
                  <a:lnTo>
                    <a:pt x="810" y="940"/>
                  </a:lnTo>
                  <a:lnTo>
                    <a:pt x="870" y="950"/>
                  </a:lnTo>
                  <a:lnTo>
                    <a:pt x="923" y="955"/>
                  </a:lnTo>
                  <a:lnTo>
                    <a:pt x="1024" y="947"/>
                  </a:lnTo>
                  <a:lnTo>
                    <a:pt x="1103" y="920"/>
                  </a:lnTo>
                  <a:lnTo>
                    <a:pt x="1157" y="887"/>
                  </a:lnTo>
                  <a:lnTo>
                    <a:pt x="1187" y="861"/>
                  </a:lnTo>
                  <a:lnTo>
                    <a:pt x="1214" y="860"/>
                  </a:lnTo>
                  <a:lnTo>
                    <a:pt x="1287" y="860"/>
                  </a:lnTo>
                  <a:lnTo>
                    <a:pt x="1279" y="854"/>
                  </a:lnTo>
                  <a:lnTo>
                    <a:pt x="1258" y="839"/>
                  </a:lnTo>
                  <a:lnTo>
                    <a:pt x="1232" y="824"/>
                  </a:lnTo>
                  <a:lnTo>
                    <a:pt x="1192" y="805"/>
                  </a:lnTo>
                  <a:lnTo>
                    <a:pt x="1142" y="784"/>
                  </a:lnTo>
                  <a:lnTo>
                    <a:pt x="1072" y="768"/>
                  </a:lnTo>
                  <a:lnTo>
                    <a:pt x="950" y="748"/>
                  </a:lnTo>
                  <a:lnTo>
                    <a:pt x="913" y="732"/>
                  </a:lnTo>
                  <a:lnTo>
                    <a:pt x="877" y="703"/>
                  </a:lnTo>
                  <a:lnTo>
                    <a:pt x="846" y="670"/>
                  </a:lnTo>
                  <a:lnTo>
                    <a:pt x="821" y="641"/>
                  </a:lnTo>
                  <a:lnTo>
                    <a:pt x="810" y="614"/>
                  </a:lnTo>
                  <a:lnTo>
                    <a:pt x="816" y="585"/>
                  </a:lnTo>
                  <a:lnTo>
                    <a:pt x="821" y="580"/>
                  </a:lnTo>
                  <a:close/>
                  <a:moveTo>
                    <a:pt x="1287" y="860"/>
                  </a:moveTo>
                  <a:lnTo>
                    <a:pt x="1214" y="860"/>
                  </a:lnTo>
                  <a:lnTo>
                    <a:pt x="1255" y="885"/>
                  </a:lnTo>
                  <a:lnTo>
                    <a:pt x="1299" y="917"/>
                  </a:lnTo>
                  <a:lnTo>
                    <a:pt x="1336" y="941"/>
                  </a:lnTo>
                  <a:lnTo>
                    <a:pt x="1354" y="945"/>
                  </a:lnTo>
                  <a:lnTo>
                    <a:pt x="1353" y="931"/>
                  </a:lnTo>
                  <a:lnTo>
                    <a:pt x="1336" y="906"/>
                  </a:lnTo>
                  <a:lnTo>
                    <a:pt x="1307" y="877"/>
                  </a:lnTo>
                  <a:lnTo>
                    <a:pt x="1287" y="860"/>
                  </a:lnTo>
                  <a:close/>
                  <a:moveTo>
                    <a:pt x="27" y="0"/>
                  </a:moveTo>
                  <a:lnTo>
                    <a:pt x="11" y="4"/>
                  </a:lnTo>
                  <a:lnTo>
                    <a:pt x="0" y="11"/>
                  </a:lnTo>
                  <a:lnTo>
                    <a:pt x="1" y="27"/>
                  </a:lnTo>
                  <a:lnTo>
                    <a:pt x="17" y="63"/>
                  </a:lnTo>
                  <a:lnTo>
                    <a:pt x="52" y="131"/>
                  </a:lnTo>
                  <a:lnTo>
                    <a:pt x="102" y="261"/>
                  </a:lnTo>
                  <a:lnTo>
                    <a:pt x="138" y="357"/>
                  </a:lnTo>
                  <a:lnTo>
                    <a:pt x="159" y="414"/>
                  </a:lnTo>
                  <a:lnTo>
                    <a:pt x="160" y="436"/>
                  </a:lnTo>
                  <a:lnTo>
                    <a:pt x="150" y="460"/>
                  </a:lnTo>
                  <a:lnTo>
                    <a:pt x="133" y="488"/>
                  </a:lnTo>
                  <a:lnTo>
                    <a:pt x="110" y="523"/>
                  </a:lnTo>
                  <a:lnTo>
                    <a:pt x="98" y="563"/>
                  </a:lnTo>
                  <a:lnTo>
                    <a:pt x="106" y="601"/>
                  </a:lnTo>
                  <a:lnTo>
                    <a:pt x="123" y="631"/>
                  </a:lnTo>
                  <a:lnTo>
                    <a:pt x="144" y="651"/>
                  </a:lnTo>
                  <a:lnTo>
                    <a:pt x="161" y="657"/>
                  </a:lnTo>
                  <a:lnTo>
                    <a:pt x="172" y="653"/>
                  </a:lnTo>
                  <a:lnTo>
                    <a:pt x="180" y="639"/>
                  </a:lnTo>
                  <a:lnTo>
                    <a:pt x="188" y="617"/>
                  </a:lnTo>
                  <a:lnTo>
                    <a:pt x="196" y="597"/>
                  </a:lnTo>
                  <a:lnTo>
                    <a:pt x="205" y="586"/>
                  </a:lnTo>
                  <a:lnTo>
                    <a:pt x="219" y="582"/>
                  </a:lnTo>
                  <a:lnTo>
                    <a:pt x="245" y="580"/>
                  </a:lnTo>
                  <a:lnTo>
                    <a:pt x="821" y="580"/>
                  </a:lnTo>
                  <a:lnTo>
                    <a:pt x="837" y="561"/>
                  </a:lnTo>
                  <a:lnTo>
                    <a:pt x="872" y="548"/>
                  </a:lnTo>
                  <a:lnTo>
                    <a:pt x="903" y="544"/>
                  </a:lnTo>
                  <a:lnTo>
                    <a:pt x="916" y="539"/>
                  </a:lnTo>
                  <a:lnTo>
                    <a:pt x="913" y="531"/>
                  </a:lnTo>
                  <a:lnTo>
                    <a:pt x="895" y="516"/>
                  </a:lnTo>
                  <a:lnTo>
                    <a:pt x="878" y="497"/>
                  </a:lnTo>
                  <a:lnTo>
                    <a:pt x="630" y="497"/>
                  </a:lnTo>
                  <a:lnTo>
                    <a:pt x="617" y="486"/>
                  </a:lnTo>
                  <a:lnTo>
                    <a:pt x="587" y="461"/>
                  </a:lnTo>
                  <a:lnTo>
                    <a:pt x="553" y="432"/>
                  </a:lnTo>
                  <a:lnTo>
                    <a:pt x="528" y="408"/>
                  </a:lnTo>
                  <a:lnTo>
                    <a:pt x="495" y="379"/>
                  </a:lnTo>
                  <a:lnTo>
                    <a:pt x="437" y="329"/>
                  </a:lnTo>
                  <a:lnTo>
                    <a:pt x="365" y="260"/>
                  </a:lnTo>
                  <a:lnTo>
                    <a:pt x="288" y="174"/>
                  </a:lnTo>
                  <a:lnTo>
                    <a:pt x="230" y="101"/>
                  </a:lnTo>
                  <a:lnTo>
                    <a:pt x="191" y="64"/>
                  </a:lnTo>
                  <a:lnTo>
                    <a:pt x="155" y="51"/>
                  </a:lnTo>
                  <a:lnTo>
                    <a:pt x="105" y="50"/>
                  </a:lnTo>
                  <a:lnTo>
                    <a:pt x="71" y="20"/>
                  </a:lnTo>
                  <a:lnTo>
                    <a:pt x="46" y="4"/>
                  </a:lnTo>
                  <a:lnTo>
                    <a:pt x="27" y="0"/>
                  </a:lnTo>
                  <a:close/>
                  <a:moveTo>
                    <a:pt x="825" y="466"/>
                  </a:moveTo>
                  <a:lnTo>
                    <a:pt x="756" y="473"/>
                  </a:lnTo>
                  <a:lnTo>
                    <a:pt x="630" y="497"/>
                  </a:lnTo>
                  <a:lnTo>
                    <a:pt x="878" y="497"/>
                  </a:lnTo>
                  <a:lnTo>
                    <a:pt x="863" y="480"/>
                  </a:lnTo>
                  <a:lnTo>
                    <a:pt x="825" y="4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3743029" name="任意多边形 1073743028"/>
            <p:cNvSpPr/>
            <p:nvPr/>
          </p:nvSpPr>
          <p:spPr>
            <a:xfrm>
              <a:off x="958" y="0"/>
              <a:ext cx="4059" cy="2665"/>
            </a:xfrm>
            <a:custGeom>
              <a:avLst/>
              <a:gdLst/>
              <a:ahLst/>
              <a:cxnLst/>
              <a:rect l="0" t="0" r="0" b="0"/>
              <a:pathLst>
                <a:path w="4059" h="2665">
                  <a:moveTo>
                    <a:pt x="0" y="0"/>
                  </a:moveTo>
                  <a:lnTo>
                    <a:pt x="0" y="263"/>
                  </a:lnTo>
                  <a:lnTo>
                    <a:pt x="0" y="2434"/>
                  </a:lnTo>
                  <a:lnTo>
                    <a:pt x="4" y="2567"/>
                  </a:lnTo>
                  <a:lnTo>
                    <a:pt x="29" y="2635"/>
                  </a:lnTo>
                  <a:lnTo>
                    <a:pt x="97" y="2661"/>
                  </a:lnTo>
                  <a:lnTo>
                    <a:pt x="230" y="2664"/>
                  </a:lnTo>
                  <a:lnTo>
                    <a:pt x="3829" y="2664"/>
                  </a:lnTo>
                  <a:lnTo>
                    <a:pt x="3962" y="2661"/>
                  </a:lnTo>
                  <a:lnTo>
                    <a:pt x="4030" y="2635"/>
                  </a:lnTo>
                  <a:lnTo>
                    <a:pt x="4055" y="2567"/>
                  </a:lnTo>
                  <a:lnTo>
                    <a:pt x="4059" y="2434"/>
                  </a:lnTo>
                  <a:lnTo>
                    <a:pt x="4059" y="0"/>
                  </a:lnTo>
                </a:path>
              </a:pathLst>
            </a:custGeom>
            <a:noFill/>
            <a:ln w="36487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23010" y="3582670"/>
            <a:ext cx="32772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         </a:t>
            </a:r>
            <a:r>
              <a:rPr lang="en-US" altLang="zh-CN" sz="2400" b="1" dirty="0" smtClean="0"/>
              <a:t>come </a:t>
            </a:r>
            <a:r>
              <a:rPr lang="en-US" altLang="zh-CN" sz="2400" b="1" dirty="0"/>
              <a:t>to rescue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81270" y="4140200"/>
            <a:ext cx="32772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         </a:t>
            </a:r>
            <a:r>
              <a:rPr lang="en-US" altLang="zh-CN" sz="2400" b="1" dirty="0" smtClean="0"/>
              <a:t>call </a:t>
            </a:r>
            <a:r>
              <a:rPr lang="en-US" altLang="zh-CN" sz="2400" b="1" dirty="0"/>
              <a:t>the helicopter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272405" y="448945"/>
            <a:ext cx="2900045" cy="3268345"/>
            <a:chOff x="283" y="2479"/>
            <a:chExt cx="8732" cy="11509"/>
          </a:xfrm>
        </p:grpSpPr>
        <p:pic>
          <p:nvPicPr>
            <p:cNvPr id="1073743037" name="图片 107374303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4" y="2479"/>
              <a:ext cx="8391" cy="115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3" y="10885"/>
              <a:ext cx="341" cy="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6320" y="123190"/>
            <a:ext cx="1250950" cy="946150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79395" y="411480"/>
            <a:ext cx="5199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latin typeface="华康手札体W7" panose="03000709000000000000" charset="-122"/>
                <a:ea typeface="华康手札体W7" panose="03000709000000000000" charset="-122"/>
              </a:rPr>
              <a:t>Think and talk</a:t>
            </a:r>
          </a:p>
        </p:txBody>
      </p:sp>
      <p:grpSp>
        <p:nvGrpSpPr>
          <p:cNvPr id="1073742885" name="组合 1073742884"/>
          <p:cNvGrpSpPr/>
          <p:nvPr/>
        </p:nvGrpSpPr>
        <p:grpSpPr>
          <a:xfrm>
            <a:off x="885190" y="2253995"/>
            <a:ext cx="2682048" cy="1579500"/>
            <a:chOff x="0" y="6304"/>
            <a:chExt cx="7202" cy="5205"/>
          </a:xfrm>
        </p:grpSpPr>
        <p:pic>
          <p:nvPicPr>
            <p:cNvPr id="1073742889" name="图片 107374288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304"/>
              <a:ext cx="7202" cy="52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2890" name="任意多边形 1073742889"/>
            <p:cNvSpPr/>
            <p:nvPr/>
          </p:nvSpPr>
          <p:spPr>
            <a:xfrm>
              <a:off x="0" y="6304"/>
              <a:ext cx="7202" cy="5205"/>
            </a:xfrm>
            <a:custGeom>
              <a:avLst/>
              <a:gdLst/>
              <a:ahLst/>
              <a:cxnLst/>
              <a:rect l="0" t="0" r="0" b="0"/>
              <a:pathLst>
                <a:path w="7202" h="5205">
                  <a:moveTo>
                    <a:pt x="5948" y="5205"/>
                  </a:moveTo>
                  <a:lnTo>
                    <a:pt x="6056" y="5147"/>
                  </a:lnTo>
                  <a:lnTo>
                    <a:pt x="6114" y="5113"/>
                  </a:lnTo>
                  <a:lnTo>
                    <a:pt x="6171" y="5078"/>
                  </a:lnTo>
                  <a:lnTo>
                    <a:pt x="6226" y="5043"/>
                  </a:lnTo>
                  <a:lnTo>
                    <a:pt x="6281" y="5006"/>
                  </a:lnTo>
                  <a:lnTo>
                    <a:pt x="6334" y="4968"/>
                  </a:lnTo>
                  <a:lnTo>
                    <a:pt x="6385" y="4929"/>
                  </a:lnTo>
                  <a:lnTo>
                    <a:pt x="6436" y="4889"/>
                  </a:lnTo>
                  <a:lnTo>
                    <a:pt x="6485" y="4848"/>
                  </a:lnTo>
                  <a:lnTo>
                    <a:pt x="6532" y="4806"/>
                  </a:lnTo>
                  <a:lnTo>
                    <a:pt x="6578" y="4764"/>
                  </a:lnTo>
                  <a:lnTo>
                    <a:pt x="6623" y="4720"/>
                  </a:lnTo>
                  <a:lnTo>
                    <a:pt x="6666" y="4675"/>
                  </a:lnTo>
                  <a:lnTo>
                    <a:pt x="6708" y="4629"/>
                  </a:lnTo>
                  <a:lnTo>
                    <a:pt x="6748" y="4583"/>
                  </a:lnTo>
                  <a:lnTo>
                    <a:pt x="6787" y="4535"/>
                  </a:lnTo>
                  <a:lnTo>
                    <a:pt x="6824" y="4486"/>
                  </a:lnTo>
                  <a:lnTo>
                    <a:pt x="6860" y="4437"/>
                  </a:lnTo>
                  <a:lnTo>
                    <a:pt x="6894" y="4387"/>
                  </a:lnTo>
                  <a:lnTo>
                    <a:pt x="6926" y="4335"/>
                  </a:lnTo>
                  <a:lnTo>
                    <a:pt x="6957" y="4283"/>
                  </a:lnTo>
                  <a:lnTo>
                    <a:pt x="6986" y="4230"/>
                  </a:lnTo>
                  <a:lnTo>
                    <a:pt x="7013" y="4176"/>
                  </a:lnTo>
                  <a:lnTo>
                    <a:pt x="7039" y="4121"/>
                  </a:lnTo>
                  <a:lnTo>
                    <a:pt x="7063" y="4065"/>
                  </a:lnTo>
                  <a:lnTo>
                    <a:pt x="7085" y="4009"/>
                  </a:lnTo>
                  <a:lnTo>
                    <a:pt x="7105" y="3951"/>
                  </a:lnTo>
                  <a:lnTo>
                    <a:pt x="7123" y="3893"/>
                  </a:lnTo>
                  <a:lnTo>
                    <a:pt x="7140" y="3834"/>
                  </a:lnTo>
                  <a:lnTo>
                    <a:pt x="7155" y="3774"/>
                  </a:lnTo>
                  <a:lnTo>
                    <a:pt x="7167" y="3715"/>
                  </a:lnTo>
                  <a:lnTo>
                    <a:pt x="7178" y="3655"/>
                  </a:lnTo>
                  <a:lnTo>
                    <a:pt x="7187" y="3595"/>
                  </a:lnTo>
                  <a:lnTo>
                    <a:pt x="7193" y="3534"/>
                  </a:lnTo>
                  <a:lnTo>
                    <a:pt x="7198" y="3474"/>
                  </a:lnTo>
                  <a:lnTo>
                    <a:pt x="7201" y="3414"/>
                  </a:lnTo>
                  <a:lnTo>
                    <a:pt x="7202" y="3353"/>
                  </a:lnTo>
                  <a:lnTo>
                    <a:pt x="7201" y="3292"/>
                  </a:lnTo>
                  <a:lnTo>
                    <a:pt x="7198" y="3232"/>
                  </a:lnTo>
                  <a:lnTo>
                    <a:pt x="7193" y="3171"/>
                  </a:lnTo>
                  <a:lnTo>
                    <a:pt x="7186" y="3111"/>
                  </a:lnTo>
                  <a:lnTo>
                    <a:pt x="7178" y="3050"/>
                  </a:lnTo>
                  <a:lnTo>
                    <a:pt x="7168" y="2990"/>
                  </a:lnTo>
                  <a:lnTo>
                    <a:pt x="7156" y="2929"/>
                  </a:lnTo>
                  <a:lnTo>
                    <a:pt x="7142" y="2869"/>
                  </a:lnTo>
                  <a:lnTo>
                    <a:pt x="7126" y="2808"/>
                  </a:lnTo>
                  <a:lnTo>
                    <a:pt x="7109" y="2748"/>
                  </a:lnTo>
                  <a:lnTo>
                    <a:pt x="7090" y="2688"/>
                  </a:lnTo>
                  <a:lnTo>
                    <a:pt x="7069" y="2628"/>
                  </a:lnTo>
                  <a:lnTo>
                    <a:pt x="7046" y="2569"/>
                  </a:lnTo>
                  <a:lnTo>
                    <a:pt x="7022" y="2509"/>
                  </a:lnTo>
                  <a:lnTo>
                    <a:pt x="6996" y="2450"/>
                  </a:lnTo>
                  <a:lnTo>
                    <a:pt x="6969" y="2391"/>
                  </a:lnTo>
                  <a:lnTo>
                    <a:pt x="6940" y="2332"/>
                  </a:lnTo>
                  <a:lnTo>
                    <a:pt x="6909" y="2274"/>
                  </a:lnTo>
                  <a:lnTo>
                    <a:pt x="6877" y="2216"/>
                  </a:lnTo>
                  <a:lnTo>
                    <a:pt x="6843" y="2158"/>
                  </a:lnTo>
                  <a:lnTo>
                    <a:pt x="6808" y="2100"/>
                  </a:lnTo>
                  <a:lnTo>
                    <a:pt x="6771" y="2043"/>
                  </a:lnTo>
                  <a:lnTo>
                    <a:pt x="6732" y="1986"/>
                  </a:lnTo>
                  <a:lnTo>
                    <a:pt x="6692" y="1930"/>
                  </a:lnTo>
                  <a:lnTo>
                    <a:pt x="6650" y="1874"/>
                  </a:lnTo>
                  <a:lnTo>
                    <a:pt x="6607" y="1818"/>
                  </a:lnTo>
                  <a:lnTo>
                    <a:pt x="6563" y="1763"/>
                  </a:lnTo>
                  <a:lnTo>
                    <a:pt x="6517" y="1708"/>
                  </a:lnTo>
                  <a:lnTo>
                    <a:pt x="6470" y="1654"/>
                  </a:lnTo>
                  <a:lnTo>
                    <a:pt x="6421" y="1601"/>
                  </a:lnTo>
                  <a:lnTo>
                    <a:pt x="6371" y="1548"/>
                  </a:lnTo>
                  <a:lnTo>
                    <a:pt x="6319" y="1495"/>
                  </a:lnTo>
                  <a:lnTo>
                    <a:pt x="6266" y="1443"/>
                  </a:lnTo>
                  <a:lnTo>
                    <a:pt x="6212" y="1392"/>
                  </a:lnTo>
                  <a:lnTo>
                    <a:pt x="6157" y="1341"/>
                  </a:lnTo>
                  <a:lnTo>
                    <a:pt x="6100" y="1290"/>
                  </a:lnTo>
                  <a:lnTo>
                    <a:pt x="6041" y="1241"/>
                  </a:lnTo>
                  <a:lnTo>
                    <a:pt x="5982" y="1192"/>
                  </a:lnTo>
                  <a:lnTo>
                    <a:pt x="5921" y="1144"/>
                  </a:lnTo>
                  <a:lnTo>
                    <a:pt x="5859" y="1096"/>
                  </a:lnTo>
                  <a:lnTo>
                    <a:pt x="5796" y="1049"/>
                  </a:lnTo>
                  <a:lnTo>
                    <a:pt x="5732" y="1003"/>
                  </a:lnTo>
                  <a:lnTo>
                    <a:pt x="5666" y="958"/>
                  </a:lnTo>
                  <a:lnTo>
                    <a:pt x="5600" y="914"/>
                  </a:lnTo>
                  <a:lnTo>
                    <a:pt x="5532" y="870"/>
                  </a:lnTo>
                  <a:lnTo>
                    <a:pt x="5463" y="827"/>
                  </a:lnTo>
                  <a:lnTo>
                    <a:pt x="5392" y="785"/>
                  </a:lnTo>
                  <a:lnTo>
                    <a:pt x="5321" y="744"/>
                  </a:lnTo>
                  <a:lnTo>
                    <a:pt x="5249" y="703"/>
                  </a:lnTo>
                  <a:lnTo>
                    <a:pt x="5175" y="664"/>
                  </a:lnTo>
                  <a:lnTo>
                    <a:pt x="5101" y="625"/>
                  </a:lnTo>
                  <a:lnTo>
                    <a:pt x="5025" y="588"/>
                  </a:lnTo>
                  <a:lnTo>
                    <a:pt x="4949" y="551"/>
                  </a:lnTo>
                  <a:lnTo>
                    <a:pt x="4871" y="515"/>
                  </a:lnTo>
                  <a:lnTo>
                    <a:pt x="4793" y="481"/>
                  </a:lnTo>
                  <a:lnTo>
                    <a:pt x="4713" y="447"/>
                  </a:lnTo>
                  <a:lnTo>
                    <a:pt x="4633" y="414"/>
                  </a:lnTo>
                  <a:lnTo>
                    <a:pt x="4551" y="383"/>
                  </a:lnTo>
                  <a:lnTo>
                    <a:pt x="4469" y="352"/>
                  </a:lnTo>
                  <a:lnTo>
                    <a:pt x="4386" y="323"/>
                  </a:lnTo>
                  <a:lnTo>
                    <a:pt x="4302" y="294"/>
                  </a:lnTo>
                  <a:lnTo>
                    <a:pt x="4217" y="267"/>
                  </a:lnTo>
                  <a:lnTo>
                    <a:pt x="4131" y="241"/>
                  </a:lnTo>
                  <a:lnTo>
                    <a:pt x="4044" y="216"/>
                  </a:lnTo>
                  <a:lnTo>
                    <a:pt x="3957" y="192"/>
                  </a:lnTo>
                  <a:lnTo>
                    <a:pt x="3869" y="170"/>
                  </a:lnTo>
                  <a:lnTo>
                    <a:pt x="3781" y="149"/>
                  </a:lnTo>
                  <a:lnTo>
                    <a:pt x="3693" y="129"/>
                  </a:lnTo>
                  <a:lnTo>
                    <a:pt x="3606" y="111"/>
                  </a:lnTo>
                  <a:lnTo>
                    <a:pt x="3519" y="94"/>
                  </a:lnTo>
                  <a:lnTo>
                    <a:pt x="3432" y="79"/>
                  </a:lnTo>
                  <a:lnTo>
                    <a:pt x="3345" y="65"/>
                  </a:lnTo>
                  <a:lnTo>
                    <a:pt x="3259" y="52"/>
                  </a:lnTo>
                  <a:lnTo>
                    <a:pt x="3173" y="41"/>
                  </a:lnTo>
                  <a:lnTo>
                    <a:pt x="3087" y="31"/>
                  </a:lnTo>
                  <a:lnTo>
                    <a:pt x="3001" y="23"/>
                  </a:lnTo>
                  <a:lnTo>
                    <a:pt x="2916" y="16"/>
                  </a:lnTo>
                  <a:lnTo>
                    <a:pt x="2832" y="10"/>
                  </a:lnTo>
                  <a:lnTo>
                    <a:pt x="2747" y="6"/>
                  </a:lnTo>
                  <a:lnTo>
                    <a:pt x="2663" y="2"/>
                  </a:lnTo>
                  <a:lnTo>
                    <a:pt x="2580" y="1"/>
                  </a:lnTo>
                  <a:lnTo>
                    <a:pt x="2497" y="0"/>
                  </a:lnTo>
                  <a:lnTo>
                    <a:pt x="2415" y="1"/>
                  </a:lnTo>
                  <a:lnTo>
                    <a:pt x="2333" y="3"/>
                  </a:lnTo>
                  <a:lnTo>
                    <a:pt x="2252" y="6"/>
                  </a:lnTo>
                  <a:lnTo>
                    <a:pt x="2171" y="11"/>
                  </a:lnTo>
                  <a:lnTo>
                    <a:pt x="2091" y="17"/>
                  </a:lnTo>
                  <a:lnTo>
                    <a:pt x="2012" y="24"/>
                  </a:lnTo>
                  <a:lnTo>
                    <a:pt x="1933" y="32"/>
                  </a:lnTo>
                  <a:lnTo>
                    <a:pt x="1855" y="42"/>
                  </a:lnTo>
                  <a:lnTo>
                    <a:pt x="1778" y="53"/>
                  </a:lnTo>
                  <a:lnTo>
                    <a:pt x="1701" y="65"/>
                  </a:lnTo>
                  <a:lnTo>
                    <a:pt x="1625" y="78"/>
                  </a:lnTo>
                  <a:lnTo>
                    <a:pt x="1550" y="93"/>
                  </a:lnTo>
                  <a:lnTo>
                    <a:pt x="1476" y="108"/>
                  </a:lnTo>
                  <a:lnTo>
                    <a:pt x="1403" y="125"/>
                  </a:lnTo>
                  <a:lnTo>
                    <a:pt x="1330" y="143"/>
                  </a:lnTo>
                  <a:lnTo>
                    <a:pt x="1259" y="163"/>
                  </a:lnTo>
                  <a:lnTo>
                    <a:pt x="1188" y="183"/>
                  </a:lnTo>
                  <a:lnTo>
                    <a:pt x="1118" y="205"/>
                  </a:lnTo>
                  <a:lnTo>
                    <a:pt x="1049" y="227"/>
                  </a:lnTo>
                  <a:lnTo>
                    <a:pt x="981" y="251"/>
                  </a:lnTo>
                  <a:lnTo>
                    <a:pt x="914" y="276"/>
                  </a:lnTo>
                  <a:lnTo>
                    <a:pt x="849" y="302"/>
                  </a:lnTo>
                  <a:lnTo>
                    <a:pt x="784" y="329"/>
                  </a:lnTo>
                  <a:lnTo>
                    <a:pt x="720" y="358"/>
                  </a:lnTo>
                  <a:lnTo>
                    <a:pt x="657" y="387"/>
                  </a:lnTo>
                  <a:lnTo>
                    <a:pt x="596" y="417"/>
                  </a:lnTo>
                  <a:lnTo>
                    <a:pt x="536" y="449"/>
                  </a:lnTo>
                  <a:lnTo>
                    <a:pt x="476" y="482"/>
                  </a:lnTo>
                  <a:lnTo>
                    <a:pt x="418" y="515"/>
                  </a:lnTo>
                  <a:lnTo>
                    <a:pt x="362" y="550"/>
                  </a:lnTo>
                  <a:lnTo>
                    <a:pt x="306" y="586"/>
                  </a:lnTo>
                  <a:lnTo>
                    <a:pt x="252" y="623"/>
                  </a:lnTo>
                  <a:lnTo>
                    <a:pt x="199" y="660"/>
                  </a:lnTo>
                  <a:lnTo>
                    <a:pt x="147" y="699"/>
                  </a:lnTo>
                  <a:lnTo>
                    <a:pt x="97" y="739"/>
                  </a:lnTo>
                  <a:lnTo>
                    <a:pt x="48" y="780"/>
                  </a:lnTo>
                  <a:lnTo>
                    <a:pt x="0" y="822"/>
                  </a:lnTo>
                  <a:lnTo>
                    <a:pt x="0" y="822"/>
                  </a:ln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073742892" name="图片 107374289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" y="10885"/>
              <a:ext cx="341" cy="34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73742914" name="组合 1073742913"/>
          <p:cNvGrpSpPr/>
          <p:nvPr/>
        </p:nvGrpSpPr>
        <p:grpSpPr>
          <a:xfrm>
            <a:off x="4570730" y="2104390"/>
            <a:ext cx="4632960" cy="5678805"/>
            <a:chOff x="-2329" y="0"/>
            <a:chExt cx="10434" cy="11509"/>
          </a:xfrm>
        </p:grpSpPr>
        <p:pic>
          <p:nvPicPr>
            <p:cNvPr id="1073742917" name="图片 10737429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5536" cy="43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2918" name="任意多边形 1073742917"/>
            <p:cNvSpPr/>
            <p:nvPr/>
          </p:nvSpPr>
          <p:spPr>
            <a:xfrm>
              <a:off x="-2329" y="7192"/>
              <a:ext cx="5536" cy="4317"/>
            </a:xfrm>
            <a:custGeom>
              <a:avLst/>
              <a:gdLst/>
              <a:ahLst/>
              <a:cxnLst/>
              <a:rect l="0" t="0" r="0" b="0"/>
              <a:pathLst>
                <a:path w="5536" h="4317">
                  <a:moveTo>
                    <a:pt x="4658" y="-2876"/>
                  </a:moveTo>
                  <a:lnTo>
                    <a:pt x="4746" y="-2876"/>
                  </a:lnTo>
                  <a:lnTo>
                    <a:pt x="4834" y="-2879"/>
                  </a:lnTo>
                  <a:lnTo>
                    <a:pt x="4921" y="-2883"/>
                  </a:lnTo>
                  <a:lnTo>
                    <a:pt x="5007" y="-2889"/>
                  </a:lnTo>
                  <a:lnTo>
                    <a:pt x="5093" y="-2896"/>
                  </a:lnTo>
                  <a:lnTo>
                    <a:pt x="5178" y="-2905"/>
                  </a:lnTo>
                  <a:lnTo>
                    <a:pt x="5262" y="-2916"/>
                  </a:lnTo>
                  <a:lnTo>
                    <a:pt x="5346" y="-2928"/>
                  </a:lnTo>
                  <a:lnTo>
                    <a:pt x="5428" y="-2942"/>
                  </a:lnTo>
                  <a:lnTo>
                    <a:pt x="5510" y="-2957"/>
                  </a:lnTo>
                  <a:lnTo>
                    <a:pt x="5591" y="-2973"/>
                  </a:lnTo>
                  <a:lnTo>
                    <a:pt x="5671" y="-2992"/>
                  </a:lnTo>
                  <a:lnTo>
                    <a:pt x="5751" y="-3011"/>
                  </a:lnTo>
                  <a:lnTo>
                    <a:pt x="5829" y="-3032"/>
                  </a:lnTo>
                  <a:lnTo>
                    <a:pt x="5906" y="-3054"/>
                  </a:lnTo>
                  <a:lnTo>
                    <a:pt x="5982" y="-3078"/>
                  </a:lnTo>
                  <a:lnTo>
                    <a:pt x="6057" y="-3103"/>
                  </a:lnTo>
                  <a:lnTo>
                    <a:pt x="6131" y="-3130"/>
                  </a:lnTo>
                  <a:lnTo>
                    <a:pt x="6204" y="-3157"/>
                  </a:lnTo>
                  <a:lnTo>
                    <a:pt x="6276" y="-3186"/>
                  </a:lnTo>
                  <a:lnTo>
                    <a:pt x="6347" y="-3216"/>
                  </a:lnTo>
                  <a:lnTo>
                    <a:pt x="6416" y="-3248"/>
                  </a:lnTo>
                  <a:lnTo>
                    <a:pt x="6485" y="-3281"/>
                  </a:lnTo>
                  <a:lnTo>
                    <a:pt x="6551" y="-3315"/>
                  </a:lnTo>
                  <a:lnTo>
                    <a:pt x="6617" y="-3350"/>
                  </a:lnTo>
                  <a:lnTo>
                    <a:pt x="6681" y="-3386"/>
                  </a:lnTo>
                  <a:lnTo>
                    <a:pt x="6744" y="-3423"/>
                  </a:lnTo>
                  <a:lnTo>
                    <a:pt x="6806" y="-3462"/>
                  </a:lnTo>
                  <a:lnTo>
                    <a:pt x="6866" y="-3501"/>
                  </a:lnTo>
                  <a:lnTo>
                    <a:pt x="6925" y="-3542"/>
                  </a:lnTo>
                  <a:lnTo>
                    <a:pt x="6982" y="-3584"/>
                  </a:lnTo>
                  <a:lnTo>
                    <a:pt x="7038" y="-3626"/>
                  </a:lnTo>
                  <a:lnTo>
                    <a:pt x="7092" y="-3670"/>
                  </a:lnTo>
                  <a:lnTo>
                    <a:pt x="7145" y="-3715"/>
                  </a:lnTo>
                  <a:lnTo>
                    <a:pt x="7196" y="-3761"/>
                  </a:lnTo>
                  <a:lnTo>
                    <a:pt x="7245" y="-3807"/>
                  </a:lnTo>
                  <a:lnTo>
                    <a:pt x="7293" y="-3855"/>
                  </a:lnTo>
                  <a:lnTo>
                    <a:pt x="7339" y="-3903"/>
                  </a:lnTo>
                  <a:lnTo>
                    <a:pt x="7384" y="-3952"/>
                  </a:lnTo>
                  <a:lnTo>
                    <a:pt x="7426" y="-4003"/>
                  </a:lnTo>
                  <a:lnTo>
                    <a:pt x="7467" y="-4054"/>
                  </a:lnTo>
                  <a:lnTo>
                    <a:pt x="7506" y="-4105"/>
                  </a:lnTo>
                  <a:lnTo>
                    <a:pt x="7543" y="-4158"/>
                  </a:lnTo>
                  <a:lnTo>
                    <a:pt x="7579" y="-4211"/>
                  </a:lnTo>
                  <a:lnTo>
                    <a:pt x="7612" y="-4265"/>
                  </a:lnTo>
                  <a:lnTo>
                    <a:pt x="7644" y="-4320"/>
                  </a:lnTo>
                  <a:lnTo>
                    <a:pt x="7673" y="-4376"/>
                  </a:lnTo>
                  <a:lnTo>
                    <a:pt x="7701" y="-4432"/>
                  </a:lnTo>
                  <a:lnTo>
                    <a:pt x="7726" y="-4489"/>
                  </a:lnTo>
                  <a:lnTo>
                    <a:pt x="7750" y="-4546"/>
                  </a:lnTo>
                  <a:lnTo>
                    <a:pt x="7771" y="-4604"/>
                  </a:lnTo>
                  <a:lnTo>
                    <a:pt x="7790" y="-4663"/>
                  </a:lnTo>
                  <a:lnTo>
                    <a:pt x="7807" y="-4722"/>
                  </a:lnTo>
                  <a:lnTo>
                    <a:pt x="7822" y="-4782"/>
                  </a:lnTo>
                  <a:lnTo>
                    <a:pt x="7835" y="-4842"/>
                  </a:lnTo>
                  <a:lnTo>
                    <a:pt x="7845" y="-4903"/>
                  </a:lnTo>
                  <a:lnTo>
                    <a:pt x="7853" y="-4964"/>
                  </a:lnTo>
                  <a:lnTo>
                    <a:pt x="7859" y="-5026"/>
                  </a:lnTo>
                  <a:lnTo>
                    <a:pt x="7863" y="-5088"/>
                  </a:lnTo>
                  <a:lnTo>
                    <a:pt x="7864" y="-5151"/>
                  </a:lnTo>
                  <a:lnTo>
                    <a:pt x="7863" y="-5214"/>
                  </a:lnTo>
                  <a:lnTo>
                    <a:pt x="7859" y="-5276"/>
                  </a:lnTo>
                  <a:lnTo>
                    <a:pt x="7853" y="-5338"/>
                  </a:lnTo>
                  <a:lnTo>
                    <a:pt x="7845" y="-5399"/>
                  </a:lnTo>
                  <a:lnTo>
                    <a:pt x="7835" y="-5460"/>
                  </a:lnTo>
                  <a:lnTo>
                    <a:pt x="7822" y="-5520"/>
                  </a:lnTo>
                  <a:lnTo>
                    <a:pt x="7807" y="-5580"/>
                  </a:lnTo>
                  <a:lnTo>
                    <a:pt x="7790" y="-5639"/>
                  </a:lnTo>
                  <a:lnTo>
                    <a:pt x="7771" y="-5698"/>
                  </a:lnTo>
                  <a:lnTo>
                    <a:pt x="7750" y="-5756"/>
                  </a:lnTo>
                  <a:lnTo>
                    <a:pt x="7726" y="-5813"/>
                  </a:lnTo>
                  <a:lnTo>
                    <a:pt x="7701" y="-5870"/>
                  </a:lnTo>
                  <a:lnTo>
                    <a:pt x="7673" y="-5926"/>
                  </a:lnTo>
                  <a:lnTo>
                    <a:pt x="7644" y="-5982"/>
                  </a:lnTo>
                  <a:lnTo>
                    <a:pt x="7612" y="-6037"/>
                  </a:lnTo>
                  <a:lnTo>
                    <a:pt x="7579" y="-6091"/>
                  </a:lnTo>
                  <a:lnTo>
                    <a:pt x="7543" y="-6144"/>
                  </a:lnTo>
                  <a:lnTo>
                    <a:pt x="7506" y="-6197"/>
                  </a:lnTo>
                  <a:lnTo>
                    <a:pt x="7467" y="-6249"/>
                  </a:lnTo>
                  <a:lnTo>
                    <a:pt x="7426" y="-6300"/>
                  </a:lnTo>
                  <a:lnTo>
                    <a:pt x="7384" y="-6350"/>
                  </a:lnTo>
                  <a:lnTo>
                    <a:pt x="7339" y="-6399"/>
                  </a:lnTo>
                  <a:lnTo>
                    <a:pt x="7293" y="-6447"/>
                  </a:lnTo>
                  <a:lnTo>
                    <a:pt x="7245" y="-6495"/>
                  </a:lnTo>
                  <a:lnTo>
                    <a:pt x="7196" y="-6542"/>
                  </a:lnTo>
                  <a:lnTo>
                    <a:pt x="7145" y="-6587"/>
                  </a:lnTo>
                  <a:lnTo>
                    <a:pt x="7092" y="-6632"/>
                  </a:lnTo>
                  <a:lnTo>
                    <a:pt x="7038" y="-6676"/>
                  </a:lnTo>
                  <a:lnTo>
                    <a:pt x="6982" y="-6718"/>
                  </a:lnTo>
                  <a:lnTo>
                    <a:pt x="6925" y="-6760"/>
                  </a:lnTo>
                  <a:lnTo>
                    <a:pt x="6866" y="-6801"/>
                  </a:lnTo>
                  <a:lnTo>
                    <a:pt x="6806" y="-6840"/>
                  </a:lnTo>
                  <a:lnTo>
                    <a:pt x="6744" y="-6879"/>
                  </a:lnTo>
                  <a:lnTo>
                    <a:pt x="6681" y="-6916"/>
                  </a:lnTo>
                  <a:lnTo>
                    <a:pt x="6617" y="-6952"/>
                  </a:lnTo>
                  <a:lnTo>
                    <a:pt x="6551" y="-6988"/>
                  </a:lnTo>
                  <a:lnTo>
                    <a:pt x="6485" y="-7021"/>
                  </a:lnTo>
                  <a:lnTo>
                    <a:pt x="6416" y="-7054"/>
                  </a:lnTo>
                  <a:lnTo>
                    <a:pt x="6347" y="-7086"/>
                  </a:lnTo>
                  <a:lnTo>
                    <a:pt x="6276" y="-7116"/>
                  </a:lnTo>
                  <a:lnTo>
                    <a:pt x="6204" y="-7145"/>
                  </a:lnTo>
                  <a:lnTo>
                    <a:pt x="6131" y="-7173"/>
                  </a:lnTo>
                  <a:lnTo>
                    <a:pt x="6077" y="-7192"/>
                  </a:lnTo>
                  <a:moveTo>
                    <a:pt x="3239" y="-7192"/>
                  </a:moveTo>
                  <a:lnTo>
                    <a:pt x="3185" y="-7173"/>
                  </a:lnTo>
                  <a:lnTo>
                    <a:pt x="3112" y="-7145"/>
                  </a:lnTo>
                  <a:lnTo>
                    <a:pt x="3040" y="-7116"/>
                  </a:lnTo>
                  <a:lnTo>
                    <a:pt x="2969" y="-7086"/>
                  </a:lnTo>
                  <a:lnTo>
                    <a:pt x="2900" y="-7054"/>
                  </a:lnTo>
                  <a:lnTo>
                    <a:pt x="2831" y="-7021"/>
                  </a:lnTo>
                  <a:lnTo>
                    <a:pt x="2765" y="-6988"/>
                  </a:lnTo>
                  <a:lnTo>
                    <a:pt x="2699" y="-6952"/>
                  </a:lnTo>
                  <a:lnTo>
                    <a:pt x="2635" y="-6916"/>
                  </a:lnTo>
                  <a:lnTo>
                    <a:pt x="2572" y="-6879"/>
                  </a:lnTo>
                  <a:lnTo>
                    <a:pt x="2510" y="-6840"/>
                  </a:lnTo>
                  <a:lnTo>
                    <a:pt x="2450" y="-6801"/>
                  </a:lnTo>
                  <a:lnTo>
                    <a:pt x="2391" y="-6760"/>
                  </a:lnTo>
                  <a:lnTo>
                    <a:pt x="2334" y="-6718"/>
                  </a:lnTo>
                  <a:lnTo>
                    <a:pt x="2329" y="-6715"/>
                  </a:lnTo>
                  <a:moveTo>
                    <a:pt x="2329" y="-3587"/>
                  </a:moveTo>
                  <a:lnTo>
                    <a:pt x="2334" y="-3584"/>
                  </a:lnTo>
                  <a:lnTo>
                    <a:pt x="2391" y="-3542"/>
                  </a:lnTo>
                  <a:lnTo>
                    <a:pt x="2450" y="-3501"/>
                  </a:lnTo>
                  <a:lnTo>
                    <a:pt x="2510" y="-3462"/>
                  </a:lnTo>
                  <a:lnTo>
                    <a:pt x="2572" y="-3423"/>
                  </a:lnTo>
                  <a:lnTo>
                    <a:pt x="2635" y="-3386"/>
                  </a:lnTo>
                  <a:lnTo>
                    <a:pt x="2699" y="-3350"/>
                  </a:lnTo>
                  <a:lnTo>
                    <a:pt x="2765" y="-3315"/>
                  </a:lnTo>
                  <a:lnTo>
                    <a:pt x="2831" y="-3281"/>
                  </a:lnTo>
                  <a:lnTo>
                    <a:pt x="2900" y="-3248"/>
                  </a:lnTo>
                  <a:lnTo>
                    <a:pt x="2969" y="-3216"/>
                  </a:lnTo>
                  <a:lnTo>
                    <a:pt x="3040" y="-3186"/>
                  </a:lnTo>
                  <a:lnTo>
                    <a:pt x="3112" y="-3157"/>
                  </a:lnTo>
                  <a:lnTo>
                    <a:pt x="3185" y="-3130"/>
                  </a:lnTo>
                  <a:lnTo>
                    <a:pt x="3259" y="-3103"/>
                  </a:lnTo>
                  <a:lnTo>
                    <a:pt x="3334" y="-3078"/>
                  </a:lnTo>
                  <a:lnTo>
                    <a:pt x="3410" y="-3054"/>
                  </a:lnTo>
                  <a:lnTo>
                    <a:pt x="3487" y="-3032"/>
                  </a:lnTo>
                  <a:lnTo>
                    <a:pt x="3565" y="-3011"/>
                  </a:lnTo>
                  <a:lnTo>
                    <a:pt x="3645" y="-2992"/>
                  </a:lnTo>
                  <a:lnTo>
                    <a:pt x="3725" y="-2973"/>
                  </a:lnTo>
                  <a:lnTo>
                    <a:pt x="3806" y="-2957"/>
                  </a:lnTo>
                  <a:lnTo>
                    <a:pt x="3888" y="-2942"/>
                  </a:lnTo>
                  <a:lnTo>
                    <a:pt x="3970" y="-2928"/>
                  </a:lnTo>
                  <a:lnTo>
                    <a:pt x="4054" y="-2916"/>
                  </a:lnTo>
                  <a:lnTo>
                    <a:pt x="4138" y="-2905"/>
                  </a:lnTo>
                  <a:lnTo>
                    <a:pt x="4223" y="-2896"/>
                  </a:lnTo>
                  <a:lnTo>
                    <a:pt x="4309" y="-2889"/>
                  </a:lnTo>
                  <a:lnTo>
                    <a:pt x="4395" y="-2883"/>
                  </a:lnTo>
                  <a:lnTo>
                    <a:pt x="4482" y="-2879"/>
                  </a:lnTo>
                  <a:lnTo>
                    <a:pt x="4570" y="-2876"/>
                  </a:lnTo>
                  <a:lnTo>
                    <a:pt x="4658" y="-2876"/>
                  </a:ln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073742925" name="图片 107374292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64" y="10882"/>
              <a:ext cx="341" cy="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2013585" y="1391285"/>
            <a:ext cx="6731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Why did the shark hit Todd?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8705" y="1241425"/>
            <a:ext cx="777875" cy="1012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50950" y="4234180"/>
            <a:ext cx="2600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home of </a:t>
            </a:r>
            <a:r>
              <a:rPr lang="en-US" altLang="zh-CN" dirty="0" smtClean="0"/>
              <a:t>the shark</a:t>
            </a:r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5396230" y="4217670"/>
            <a:ext cx="2600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 </a:t>
            </a:r>
            <a:r>
              <a:rPr lang="en-US" altLang="zh-CN" dirty="0" smtClean="0"/>
              <a:t>looks </a:t>
            </a:r>
            <a:r>
              <a:rPr lang="en-US" altLang="zh-CN" dirty="0"/>
              <a:t>like a seal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演示文稿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演示文稿1</Template>
  <TotalTime>70</TotalTime>
  <Words>360</Words>
  <Application>Microsoft Office PowerPoint</Application>
  <PresentationFormat>全屏显示(16:9)</PresentationFormat>
  <Paragraphs>66</Paragraphs>
  <Slides>17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Arial</vt:lpstr>
      <vt:lpstr>宋体</vt:lpstr>
      <vt:lpstr>Calibri</vt:lpstr>
      <vt:lpstr>微软雅黑</vt:lpstr>
      <vt:lpstr>华康手札体W7</vt:lpstr>
      <vt:lpstr>Times New Roman</vt:lpstr>
      <vt:lpstr>演示文稿1</vt:lpstr>
      <vt:lpstr>Let’s read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FLTRP</cp:lastModifiedBy>
  <cp:revision>157</cp:revision>
  <dcterms:created xsi:type="dcterms:W3CDTF">2018-08-27T06:46:00Z</dcterms:created>
  <dcterms:modified xsi:type="dcterms:W3CDTF">2019-01-21T05:55:32Z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