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76" r:id="rId2"/>
    <p:sldId id="277" r:id="rId3"/>
    <p:sldId id="279" r:id="rId4"/>
    <p:sldId id="280" r:id="rId5"/>
    <p:sldId id="281" r:id="rId6"/>
    <p:sldId id="260" r:id="rId7"/>
    <p:sldId id="261" r:id="rId8"/>
    <p:sldId id="262" r:id="rId9"/>
    <p:sldId id="293" r:id="rId10"/>
    <p:sldId id="294" r:id="rId11"/>
    <p:sldId id="282" r:id="rId12"/>
    <p:sldId id="284" r:id="rId13"/>
    <p:sldId id="285" r:id="rId14"/>
    <p:sldId id="286" r:id="rId15"/>
    <p:sldId id="288" r:id="rId16"/>
    <p:sldId id="289" r:id="rId17"/>
    <p:sldId id="290" r:id="rId18"/>
    <p:sldId id="291" r:id="rId19"/>
    <p:sldId id="292" r:id="rId20"/>
  </p:sldIdLst>
  <p:sldSz cx="9144000" cy="5143500" type="screen16x9"/>
  <p:notesSz cx="9144000" cy="6858000"/>
  <p:defaultTextStyle>
    <a:defPPr>
      <a:defRPr lang="zh-CN"/>
    </a:defPPr>
    <a:lvl1pPr marL="0" algn="l" defTabSz="234315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1pPr>
    <a:lvl2pPr marL="117475" algn="l" defTabSz="234315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2pPr>
    <a:lvl3pPr marL="234315" algn="l" defTabSz="234315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3pPr>
    <a:lvl4pPr marL="351790" algn="l" defTabSz="234315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4pPr>
    <a:lvl5pPr marL="468630" algn="l" defTabSz="234315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5pPr>
    <a:lvl6pPr marL="586105" algn="l" defTabSz="234315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702945" algn="l" defTabSz="234315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820420" algn="l" defTabSz="234315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937260" algn="l" defTabSz="234315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3" d="100"/>
          <a:sy n="93" d="100"/>
        </p:scale>
        <p:origin x="-78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599B8-3E21-4DD2-B807-D75BE39F439D}" type="datetimeFigureOut">
              <a:rPr lang="zh-CN" altLang="en-US" smtClean="0"/>
              <a:t>2018-11-26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3C3AC-E4EB-422C-822E-AD994EC62B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3C3AC-E4EB-422C-822E-AD994EC62B7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1" y="1597820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17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34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51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68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86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02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2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37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4" y="3305178"/>
            <a:ext cx="7772400" cy="1021556"/>
          </a:xfrm>
        </p:spPr>
        <p:txBody>
          <a:bodyPr anchor="t"/>
          <a:lstStyle>
            <a:lvl1pPr algn="l">
              <a:defRPr sz="1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1"/>
          </a:xfrm>
        </p:spPr>
        <p:txBody>
          <a:bodyPr anchor="b"/>
          <a:lstStyle>
            <a:lvl1pPr marL="0" indent="0">
              <a:buNone/>
              <a:defRPr sz="500">
                <a:solidFill>
                  <a:schemeClr val="tx1">
                    <a:tint val="75000"/>
                  </a:schemeClr>
                </a:solidFill>
              </a:defRPr>
            </a:lvl1pPr>
            <a:lvl2pPr marL="117475" indent="0">
              <a:buNone/>
              <a:defRPr sz="500">
                <a:solidFill>
                  <a:schemeClr val="tx1">
                    <a:tint val="75000"/>
                  </a:schemeClr>
                </a:solidFill>
              </a:defRPr>
            </a:lvl2pPr>
            <a:lvl3pPr marL="234315" indent="0">
              <a:buNone/>
              <a:defRPr sz="400">
                <a:solidFill>
                  <a:schemeClr val="tx1">
                    <a:tint val="75000"/>
                  </a:schemeClr>
                </a:solidFill>
              </a:defRPr>
            </a:lvl3pPr>
            <a:lvl4pPr marL="351790" indent="0">
              <a:buNone/>
              <a:defRPr sz="400">
                <a:solidFill>
                  <a:schemeClr val="tx1">
                    <a:tint val="75000"/>
                  </a:schemeClr>
                </a:solidFill>
              </a:defRPr>
            </a:lvl4pPr>
            <a:lvl5pPr marL="468630" indent="0">
              <a:buNone/>
              <a:defRPr sz="400">
                <a:solidFill>
                  <a:schemeClr val="tx1">
                    <a:tint val="75000"/>
                  </a:schemeClr>
                </a:solidFill>
              </a:defRPr>
            </a:lvl5pPr>
            <a:lvl6pPr marL="586105" indent="0">
              <a:buNone/>
              <a:defRPr sz="400">
                <a:solidFill>
                  <a:schemeClr val="tx1">
                    <a:tint val="75000"/>
                  </a:schemeClr>
                </a:solidFill>
              </a:defRPr>
            </a:lvl6pPr>
            <a:lvl7pPr marL="702945" indent="0">
              <a:buNone/>
              <a:defRPr sz="400">
                <a:solidFill>
                  <a:schemeClr val="tx1">
                    <a:tint val="75000"/>
                  </a:schemeClr>
                </a:solidFill>
              </a:defRPr>
            </a:lvl7pPr>
            <a:lvl8pPr marL="820420" indent="0">
              <a:buNone/>
              <a:defRPr sz="400">
                <a:solidFill>
                  <a:schemeClr val="tx1">
                    <a:tint val="75000"/>
                  </a:schemeClr>
                </a:solidFill>
              </a:defRPr>
            </a:lvl8pPr>
            <a:lvl9pPr marL="937260" indent="0">
              <a:buNone/>
              <a:defRPr sz="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1200153"/>
            <a:ext cx="4038600" cy="3394472"/>
          </a:xfrm>
        </p:spPr>
        <p:txBody>
          <a:bodyPr/>
          <a:lstStyle>
            <a:lvl1pPr>
              <a:defRPr sz="700"/>
            </a:lvl1pPr>
            <a:lvl2pPr>
              <a:defRPr sz="6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  <a:lvl6pPr>
              <a:defRPr sz="500"/>
            </a:lvl6pPr>
            <a:lvl7pPr>
              <a:defRPr sz="500"/>
            </a:lvl7pPr>
            <a:lvl8pPr>
              <a:defRPr sz="500"/>
            </a:lvl8pPr>
            <a:lvl9pPr>
              <a:defRPr sz="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700"/>
            </a:lvl1pPr>
            <a:lvl2pPr>
              <a:defRPr sz="6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  <a:lvl6pPr>
              <a:defRPr sz="500"/>
            </a:lvl6pPr>
            <a:lvl7pPr>
              <a:defRPr sz="500"/>
            </a:lvl7pPr>
            <a:lvl8pPr>
              <a:defRPr sz="500"/>
            </a:lvl8pPr>
            <a:lvl9pPr>
              <a:defRPr sz="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1"/>
          </a:xfrm>
        </p:spPr>
        <p:txBody>
          <a:bodyPr anchor="b"/>
          <a:lstStyle>
            <a:lvl1pPr marL="0" indent="0">
              <a:buNone/>
              <a:defRPr sz="600" b="1"/>
            </a:lvl1pPr>
            <a:lvl2pPr marL="117475" indent="0">
              <a:buNone/>
              <a:defRPr sz="500" b="1"/>
            </a:lvl2pPr>
            <a:lvl3pPr marL="234315" indent="0">
              <a:buNone/>
              <a:defRPr sz="500" b="1"/>
            </a:lvl3pPr>
            <a:lvl4pPr marL="351790" indent="0">
              <a:buNone/>
              <a:defRPr sz="400" b="1"/>
            </a:lvl4pPr>
            <a:lvl5pPr marL="468630" indent="0">
              <a:buNone/>
              <a:defRPr sz="400" b="1"/>
            </a:lvl5pPr>
            <a:lvl6pPr marL="586105" indent="0">
              <a:buNone/>
              <a:defRPr sz="400" b="1"/>
            </a:lvl6pPr>
            <a:lvl7pPr marL="702945" indent="0">
              <a:buNone/>
              <a:defRPr sz="400" b="1"/>
            </a:lvl7pPr>
            <a:lvl8pPr marL="820420" indent="0">
              <a:buNone/>
              <a:defRPr sz="400" b="1"/>
            </a:lvl8pPr>
            <a:lvl9pPr marL="937260" indent="0">
              <a:buNone/>
              <a:defRPr sz="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600"/>
            </a:lvl1pPr>
            <a:lvl2pPr>
              <a:defRPr sz="500"/>
            </a:lvl2pPr>
            <a:lvl3pPr>
              <a:defRPr sz="5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1"/>
          </a:xfrm>
        </p:spPr>
        <p:txBody>
          <a:bodyPr anchor="b"/>
          <a:lstStyle>
            <a:lvl1pPr marL="0" indent="0">
              <a:buNone/>
              <a:defRPr sz="600" b="1"/>
            </a:lvl1pPr>
            <a:lvl2pPr marL="117475" indent="0">
              <a:buNone/>
              <a:defRPr sz="500" b="1"/>
            </a:lvl2pPr>
            <a:lvl3pPr marL="234315" indent="0">
              <a:buNone/>
              <a:defRPr sz="500" b="1"/>
            </a:lvl3pPr>
            <a:lvl4pPr marL="351790" indent="0">
              <a:buNone/>
              <a:defRPr sz="400" b="1"/>
            </a:lvl4pPr>
            <a:lvl5pPr marL="468630" indent="0">
              <a:buNone/>
              <a:defRPr sz="400" b="1"/>
            </a:lvl5pPr>
            <a:lvl6pPr marL="586105" indent="0">
              <a:buNone/>
              <a:defRPr sz="400" b="1"/>
            </a:lvl6pPr>
            <a:lvl7pPr marL="702945" indent="0">
              <a:buNone/>
              <a:defRPr sz="400" b="1"/>
            </a:lvl7pPr>
            <a:lvl8pPr marL="820420" indent="0">
              <a:buNone/>
              <a:defRPr sz="400" b="1"/>
            </a:lvl8pPr>
            <a:lvl9pPr marL="937260" indent="0">
              <a:buNone/>
              <a:defRPr sz="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600"/>
            </a:lvl1pPr>
            <a:lvl2pPr>
              <a:defRPr sz="500"/>
            </a:lvl2pPr>
            <a:lvl3pPr>
              <a:defRPr sz="5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3" cy="871538"/>
          </a:xfrm>
        </p:spPr>
        <p:txBody>
          <a:bodyPr anchor="b"/>
          <a:lstStyle>
            <a:lvl1pPr algn="l">
              <a:defRPr sz="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2" y="204789"/>
            <a:ext cx="5111751" cy="4389835"/>
          </a:xfrm>
        </p:spPr>
        <p:txBody>
          <a:bodyPr/>
          <a:lstStyle>
            <a:lvl1pPr>
              <a:defRPr sz="800"/>
            </a:lvl1pPr>
            <a:lvl2pPr>
              <a:defRPr sz="700"/>
            </a:lvl2pPr>
            <a:lvl3pPr>
              <a:defRPr sz="600"/>
            </a:lvl3pPr>
            <a:lvl4pPr>
              <a:defRPr sz="500"/>
            </a:lvl4pPr>
            <a:lvl5pPr>
              <a:defRPr sz="500"/>
            </a:lvl5pPr>
            <a:lvl6pPr>
              <a:defRPr sz="500"/>
            </a:lvl6pPr>
            <a:lvl7pPr>
              <a:defRPr sz="500"/>
            </a:lvl7pPr>
            <a:lvl8pPr>
              <a:defRPr sz="500"/>
            </a:lvl8pPr>
            <a:lvl9pPr>
              <a:defRPr sz="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400"/>
            </a:lvl1pPr>
            <a:lvl2pPr marL="117475" indent="0">
              <a:buNone/>
              <a:defRPr sz="300"/>
            </a:lvl2pPr>
            <a:lvl3pPr marL="234315" indent="0">
              <a:buNone/>
              <a:defRPr sz="200"/>
            </a:lvl3pPr>
            <a:lvl4pPr marL="351790" indent="0">
              <a:buNone/>
              <a:defRPr sz="200"/>
            </a:lvl4pPr>
            <a:lvl5pPr marL="468630" indent="0">
              <a:buNone/>
              <a:defRPr sz="200"/>
            </a:lvl5pPr>
            <a:lvl6pPr marL="586105" indent="0">
              <a:buNone/>
              <a:defRPr sz="200"/>
            </a:lvl6pPr>
            <a:lvl7pPr marL="702945" indent="0">
              <a:buNone/>
              <a:defRPr sz="200"/>
            </a:lvl7pPr>
            <a:lvl8pPr marL="820420" indent="0">
              <a:buNone/>
              <a:defRPr sz="200"/>
            </a:lvl8pPr>
            <a:lvl9pPr marL="937260" indent="0">
              <a:buNone/>
              <a:defRPr sz="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800"/>
            </a:lvl1pPr>
            <a:lvl2pPr marL="117475" indent="0">
              <a:buNone/>
              <a:defRPr sz="700"/>
            </a:lvl2pPr>
            <a:lvl3pPr marL="234315" indent="0">
              <a:buNone/>
              <a:defRPr sz="600"/>
            </a:lvl3pPr>
            <a:lvl4pPr marL="351790" indent="0">
              <a:buNone/>
              <a:defRPr sz="500"/>
            </a:lvl4pPr>
            <a:lvl5pPr marL="468630" indent="0">
              <a:buNone/>
              <a:defRPr sz="500"/>
            </a:lvl5pPr>
            <a:lvl6pPr marL="586105" indent="0">
              <a:buNone/>
              <a:defRPr sz="500"/>
            </a:lvl6pPr>
            <a:lvl7pPr marL="702945" indent="0">
              <a:buNone/>
              <a:defRPr sz="500"/>
            </a:lvl7pPr>
            <a:lvl8pPr marL="820420" indent="0">
              <a:buNone/>
              <a:defRPr sz="500"/>
            </a:lvl8pPr>
            <a:lvl9pPr marL="937260" indent="0">
              <a:buNone/>
              <a:defRPr sz="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400"/>
            </a:lvl1pPr>
            <a:lvl2pPr marL="117475" indent="0">
              <a:buNone/>
              <a:defRPr sz="300"/>
            </a:lvl2pPr>
            <a:lvl3pPr marL="234315" indent="0">
              <a:buNone/>
              <a:defRPr sz="200"/>
            </a:lvl3pPr>
            <a:lvl4pPr marL="351790" indent="0">
              <a:buNone/>
              <a:defRPr sz="200"/>
            </a:lvl4pPr>
            <a:lvl5pPr marL="468630" indent="0">
              <a:buNone/>
              <a:defRPr sz="200"/>
            </a:lvl5pPr>
            <a:lvl6pPr marL="586105" indent="0">
              <a:buNone/>
              <a:defRPr sz="200"/>
            </a:lvl6pPr>
            <a:lvl7pPr marL="702945" indent="0">
              <a:buNone/>
              <a:defRPr sz="200"/>
            </a:lvl7pPr>
            <a:lvl8pPr marL="820420" indent="0">
              <a:buNone/>
              <a:defRPr sz="200"/>
            </a:lvl8pPr>
            <a:lvl9pPr marL="937260" indent="0">
              <a:buNone/>
              <a:defRPr sz="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23432" tIns="11716" rIns="23432" bIns="11716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200153"/>
            <a:ext cx="8229600" cy="3394472"/>
          </a:xfrm>
          <a:prstGeom prst="rect">
            <a:avLst/>
          </a:prstGeom>
        </p:spPr>
        <p:txBody>
          <a:bodyPr vert="horz" lIns="23432" tIns="11716" rIns="23432" bIns="11716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23432" tIns="11716" rIns="23432" bIns="11716" rtlCol="0" anchor="ctr"/>
          <a:lstStyle>
            <a:lvl1pPr algn="l">
              <a:defRPr sz="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 vert="horz" lIns="23432" tIns="11716" rIns="23432" bIns="11716" rtlCol="0" anchor="ctr"/>
          <a:lstStyle>
            <a:lvl1pPr algn="ctr">
              <a:defRPr sz="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23432" tIns="11716" rIns="23432" bIns="11716" rtlCol="0" anchor="ctr"/>
          <a:lstStyle>
            <a:lvl1pPr algn="r">
              <a:defRPr sz="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34315" rtl="0" eaLnBrk="1" latinLnBrk="0" hangingPunct="1">
        <a:spcBef>
          <a:spcPct val="0"/>
        </a:spcBef>
        <a:buNone/>
        <a:defRPr sz="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7630" indent="-87630" algn="l" defTabSz="234315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0500" indent="-73025" algn="l" defTabSz="234315" rtl="0" eaLnBrk="1" latinLnBrk="0" hangingPunct="1">
        <a:spcBef>
          <a:spcPct val="20000"/>
        </a:spcBef>
        <a:buFont typeface="Arial" panose="020B0604020202020204" pitchFamily="34" charset="0"/>
        <a:buChar char="–"/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292735" indent="-58420" algn="l" defTabSz="234315" rtl="0" eaLnBrk="1" latinLnBrk="0" hangingPunct="1">
        <a:spcBef>
          <a:spcPct val="20000"/>
        </a:spcBef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3pPr>
      <a:lvl4pPr marL="410210" indent="-58420" algn="l" defTabSz="234315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" kern="1200">
          <a:solidFill>
            <a:schemeClr val="tx1"/>
          </a:solidFill>
          <a:latin typeface="+mn-lt"/>
          <a:ea typeface="+mn-ea"/>
          <a:cs typeface="+mn-cs"/>
        </a:defRPr>
      </a:lvl4pPr>
      <a:lvl5pPr marL="527050" indent="-58420" algn="l" defTabSz="234315" rtl="0" eaLnBrk="1" latinLnBrk="0" hangingPunct="1">
        <a:spcBef>
          <a:spcPct val="20000"/>
        </a:spcBef>
        <a:buFont typeface="Arial" panose="020B0604020202020204" pitchFamily="34" charset="0"/>
        <a:buChar char="»"/>
        <a:defRPr sz="500" kern="1200">
          <a:solidFill>
            <a:schemeClr val="tx1"/>
          </a:solidFill>
          <a:latin typeface="+mn-lt"/>
          <a:ea typeface="+mn-ea"/>
          <a:cs typeface="+mn-cs"/>
        </a:defRPr>
      </a:lvl5pPr>
      <a:lvl6pPr marL="644525" indent="-58420" algn="l" defTabSz="234315" rtl="0" eaLnBrk="1" latinLnBrk="0" hangingPunct="1">
        <a:spcBef>
          <a:spcPct val="20000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6pPr>
      <a:lvl7pPr marL="761365" indent="-58420" algn="l" defTabSz="234315" rtl="0" eaLnBrk="1" latinLnBrk="0" hangingPunct="1">
        <a:spcBef>
          <a:spcPct val="20000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7pPr>
      <a:lvl8pPr marL="878840" indent="-58420" algn="l" defTabSz="234315" rtl="0" eaLnBrk="1" latinLnBrk="0" hangingPunct="1">
        <a:spcBef>
          <a:spcPct val="20000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8pPr>
      <a:lvl9pPr marL="995680" indent="-58420" algn="l" defTabSz="234315" rtl="0" eaLnBrk="1" latinLnBrk="0" hangingPunct="1">
        <a:spcBef>
          <a:spcPct val="20000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234315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1pPr>
      <a:lvl2pPr marL="117475" algn="l" defTabSz="234315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2pPr>
      <a:lvl3pPr marL="234315" algn="l" defTabSz="234315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3pPr>
      <a:lvl4pPr marL="351790" algn="l" defTabSz="234315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4pPr>
      <a:lvl5pPr marL="468630" algn="l" defTabSz="234315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5pPr>
      <a:lvl6pPr marL="586105" algn="l" defTabSz="234315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6pPr>
      <a:lvl7pPr marL="702945" algn="l" defTabSz="234315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7pPr>
      <a:lvl8pPr marL="820420" algn="l" defTabSz="234315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8pPr>
      <a:lvl9pPr marL="937260" algn="l" defTabSz="234315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180d9464d62f3f5629858db05cd4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95486"/>
            <a:ext cx="5112568" cy="5112568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323529" y="915566"/>
            <a:ext cx="2376264" cy="432048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9" tIns="45704" rIns="91409" bIns="45704"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51720" y="1779663"/>
            <a:ext cx="5904656" cy="1008112"/>
          </a:xfrm>
        </p:spPr>
        <p:txBody>
          <a:bodyPr>
            <a:prstTxWarp prst="textChevronInverted">
              <a:avLst>
                <a:gd name="adj" fmla="val 76055"/>
              </a:avLst>
            </a:prstTxWarp>
            <a:normAutofit/>
          </a:bodyPr>
          <a:lstStyle/>
          <a:p>
            <a:r>
              <a:rPr lang="en-US" altLang="zh-CN" sz="6000" b="1" dirty="0" smtClean="0"/>
              <a:t>Let’s read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9" tIns="45704" rIns="91409" bIns="45704"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微信图片_20180827120548_副本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3478"/>
            <a:ext cx="2160241" cy="720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8958" y="843559"/>
            <a:ext cx="1224136" cy="520700"/>
          </a:xfrm>
          <a:prstGeom prst="rect">
            <a:avLst/>
          </a:prstGeom>
          <a:noFill/>
        </p:spPr>
        <p:txBody>
          <a:bodyPr wrap="square" lIns="91409" tIns="45704" rIns="91409" bIns="45704" rtlCol="0">
            <a:spAutoFit/>
          </a:bodyPr>
          <a:lstStyle/>
          <a:p>
            <a:pPr algn="dist"/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级</a:t>
            </a:r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60006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9" tIns="45704" rIns="91409" bIns="45704"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>
            <a:stCxn id="24" idx="4"/>
          </p:cNvCxnSpPr>
          <p:nvPr/>
        </p:nvCxnSpPr>
        <p:spPr>
          <a:xfrm flipH="1">
            <a:off x="0" y="5037111"/>
            <a:ext cx="8760260" cy="1063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4" y="123478"/>
            <a:ext cx="68526" cy="33843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50785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0" y="0"/>
            <a:ext cx="9144000" cy="1234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8900"/>
            <a:ext cx="9144000" cy="5134601"/>
            <a:chOff x="0" y="11865"/>
            <a:chExt cx="9144000" cy="6846135"/>
          </a:xfrm>
        </p:grpSpPr>
        <p:pic>
          <p:nvPicPr>
            <p:cNvPr id="12" name="Picture 2" descr="H:\7.文字任务\15.Jake's Job\故事图片\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1865"/>
              <a:ext cx="9144000" cy="6834270"/>
            </a:xfrm>
            <a:prstGeom prst="rect">
              <a:avLst/>
            </a:prstGeom>
            <a:noFill/>
          </p:spPr>
        </p:pic>
        <p:sp>
          <p:nvSpPr>
            <p:cNvPr id="13" name="矩形 12"/>
            <p:cNvSpPr/>
            <p:nvPr/>
          </p:nvSpPr>
          <p:spPr>
            <a:xfrm>
              <a:off x="0" y="4941168"/>
              <a:ext cx="3059832" cy="1916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5868144" y="4797151"/>
              <a:ext cx="2915816" cy="2060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03648" y="339502"/>
            <a:ext cx="6849325" cy="809042"/>
          </a:xfrm>
          <a:prstGeom prst="rect">
            <a:avLst/>
          </a:prstGeom>
          <a:solidFill>
            <a:schemeClr val="bg1"/>
          </a:solidFill>
        </p:spPr>
        <p:txBody>
          <a:bodyPr wrap="none" lIns="69698" tIns="34849" rIns="69698" bIns="34849" rtlCol="0">
            <a:spAutoFit/>
          </a:bodyPr>
          <a:lstStyle/>
          <a:p>
            <a:endParaRPr lang="en-US" altLang="zh-CN" sz="1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Why did the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hens</a:t>
            </a:r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go into the garden?</a:t>
            </a:r>
          </a:p>
          <a:p>
            <a:endParaRPr lang="zh-CN" altLang="en-US" sz="1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75297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"/>
            <a:ext cx="4429125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云形标注 5"/>
          <p:cNvSpPr/>
          <p:nvPr/>
        </p:nvSpPr>
        <p:spPr>
          <a:xfrm rot="159641">
            <a:off x="2714364" y="134801"/>
            <a:ext cx="5832648" cy="1070569"/>
          </a:xfrm>
          <a:prstGeom prst="cloudCallout">
            <a:avLst>
              <a:gd name="adj1" fmla="val -61497"/>
              <a:gd name="adj2" fmla="val 2037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347864" y="195486"/>
            <a:ext cx="4549015" cy="809042"/>
          </a:xfrm>
          <a:prstGeom prst="rect">
            <a:avLst/>
          </a:prstGeom>
          <a:noFill/>
        </p:spPr>
        <p:txBody>
          <a:bodyPr wrap="none" lIns="69698" tIns="34849" rIns="69698" bIns="34849" rtlCol="0">
            <a:spAutoFit/>
          </a:bodyPr>
          <a:lstStyle/>
          <a:p>
            <a:endParaRPr lang="en-US" altLang="zh-CN" sz="1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What was Jake thinking?</a:t>
            </a:r>
          </a:p>
          <a:p>
            <a:endParaRPr lang="zh-CN" altLang="en-US" sz="1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1560" y="555526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Q:  What did Jake have to do?</a:t>
            </a:r>
          </a:p>
        </p:txBody>
      </p:sp>
      <p:grpSp>
        <p:nvGrpSpPr>
          <p:cNvPr id="2" name="组合 15"/>
          <p:cNvGrpSpPr/>
          <p:nvPr/>
        </p:nvGrpSpPr>
        <p:grpSpPr>
          <a:xfrm>
            <a:off x="683568" y="1491630"/>
            <a:ext cx="3055197" cy="3003494"/>
            <a:chOff x="683568" y="1635646"/>
            <a:chExt cx="3055197" cy="1800200"/>
          </a:xfrm>
        </p:grpSpPr>
        <p:pic>
          <p:nvPicPr>
            <p:cNvPr id="12" name="图片 11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683568" y="1635646"/>
              <a:ext cx="3055197" cy="18002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83568" y="1851443"/>
              <a:ext cx="3024336" cy="1346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latin typeface="Comic Sans MS" pitchFamily="66" charset="0"/>
                </a:rPr>
                <a:t>Tips</a:t>
              </a:r>
              <a:r>
                <a:rPr lang="en-US" altLang="zh-CN" sz="2000" dirty="0" smtClean="0">
                  <a:latin typeface="Comic Sans MS" pitchFamily="66" charset="0"/>
                </a:rPr>
                <a:t>:</a:t>
              </a:r>
              <a:endParaRPr lang="en-US" altLang="zh-CN" sz="2000" dirty="0" smtClean="0">
                <a:latin typeface="Comic Sans MS" pitchFamily="66" charset="0"/>
              </a:endParaRPr>
            </a:p>
            <a:p>
              <a:pPr marL="457200" indent="-457200"/>
              <a:r>
                <a:rPr lang="en-US" altLang="zh-CN" sz="2000" dirty="0" smtClean="0">
                  <a:latin typeface="Comic Sans MS" pitchFamily="66" charset="0"/>
                </a:rPr>
                <a:t>1. Read PP 12-15.</a:t>
              </a:r>
            </a:p>
            <a:p>
              <a:pPr marL="457200" indent="-457200"/>
              <a:r>
                <a:rPr lang="en-US" altLang="zh-CN" sz="2000" dirty="0" smtClean="0">
                  <a:latin typeface="Comic Sans MS" pitchFamily="66" charset="0"/>
                </a:rPr>
                <a:t>2. Discuss with your </a:t>
              </a:r>
            </a:p>
            <a:p>
              <a:pPr marL="457200" indent="-457200"/>
              <a:r>
                <a:rPr lang="en-US" altLang="zh-CN" sz="2000" dirty="0" smtClean="0">
                  <a:latin typeface="Comic Sans MS" pitchFamily="66" charset="0"/>
                </a:rPr>
                <a:t>partner</a:t>
              </a:r>
              <a:r>
                <a:rPr lang="en-US" altLang="zh-CN" sz="2000" dirty="0" smtClean="0">
                  <a:latin typeface="Comic Sans MS" pitchFamily="66" charset="0"/>
                </a:rPr>
                <a:t>.</a:t>
              </a:r>
            </a:p>
            <a:p>
              <a:pPr marL="457200" indent="-457200"/>
              <a:endParaRPr lang="en-US" altLang="zh-CN" sz="2000" dirty="0" smtClean="0">
                <a:solidFill>
                  <a:srgbClr val="FF0000"/>
                </a:solidFill>
                <a:latin typeface="Comic Sans MS" pitchFamily="66" charset="0"/>
              </a:endParaRPr>
            </a:p>
            <a:p>
              <a:pPr marL="457200" indent="-457200"/>
              <a:r>
                <a:rPr lang="en-US" altLang="zh-CN" sz="2000" dirty="0" smtClean="0">
                  <a:solidFill>
                    <a:srgbClr val="FF0000"/>
                  </a:solidFill>
                  <a:latin typeface="Comic Sans MS" pitchFamily="66" charset="0"/>
                </a:rPr>
                <a:t>Useful </a:t>
              </a:r>
              <a:r>
                <a:rPr lang="en-US" altLang="zh-CN" sz="2000" dirty="0" smtClean="0">
                  <a:solidFill>
                    <a:srgbClr val="FF0000"/>
                  </a:solidFill>
                  <a:latin typeface="Comic Sans MS" pitchFamily="66" charset="0"/>
                </a:rPr>
                <a:t>sentence:</a:t>
              </a:r>
            </a:p>
            <a:p>
              <a:pPr marL="457200" indent="-457200"/>
              <a:r>
                <a:rPr lang="en-US" altLang="zh-CN" sz="2000" dirty="0" smtClean="0">
                  <a:solidFill>
                    <a:srgbClr val="002060"/>
                  </a:solidFill>
                  <a:latin typeface="Comic Sans MS" pitchFamily="66" charset="0"/>
                </a:rPr>
                <a:t>Jake </a:t>
              </a:r>
              <a:r>
                <a:rPr lang="en-US" altLang="zh-CN" sz="2000" dirty="0" smtClean="0">
                  <a:solidFill>
                    <a:srgbClr val="002060"/>
                  </a:solidFill>
                  <a:latin typeface="Comic Sans MS" pitchFamily="66" charset="0"/>
                </a:rPr>
                <a:t>had </a:t>
              </a:r>
              <a:r>
                <a:rPr lang="en-US" altLang="zh-CN" sz="2000" dirty="0" smtClean="0">
                  <a:solidFill>
                    <a:srgbClr val="002060"/>
                  </a:solidFill>
                  <a:latin typeface="Comic Sans MS" pitchFamily="66" charset="0"/>
                </a:rPr>
                <a:t>to…</a:t>
              </a:r>
              <a:endParaRPr lang="en-US" altLang="zh-CN" sz="2000" dirty="0" smtClean="0">
                <a:solidFill>
                  <a:srgbClr val="00206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779912" y="1995686"/>
            <a:ext cx="1584177" cy="1791084"/>
            <a:chOff x="899592" y="3212976"/>
            <a:chExt cx="2304256" cy="2619458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99592" y="3212976"/>
              <a:ext cx="2267000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899592" y="4797152"/>
              <a:ext cx="2304256" cy="1035282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put</a:t>
              </a:r>
              <a:r>
                <a:rPr lang="en-US" altLang="zh-CN" sz="2000" b="1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 the hens </a:t>
              </a:r>
              <a:r>
                <a:rPr lang="en-US" altLang="zh-CN" sz="2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back</a:t>
              </a:r>
              <a:endParaRPr lang="zh-CN" altLang="en-US" sz="2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508104" y="1995686"/>
            <a:ext cx="1584177" cy="2068083"/>
            <a:chOff x="3707904" y="3212976"/>
            <a:chExt cx="2304256" cy="302456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7904" y="3212976"/>
              <a:ext cx="2304256" cy="1565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3707904" y="4797152"/>
              <a:ext cx="2304256" cy="1440393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feed</a:t>
              </a:r>
              <a:r>
                <a:rPr lang="en-US" altLang="zh-CN" sz="2000" b="1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 the hens</a:t>
              </a:r>
            </a:p>
            <a:p>
              <a:endParaRPr lang="zh-CN" altLang="en-US" sz="18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236296" y="1995685"/>
            <a:ext cx="1584176" cy="1791082"/>
            <a:chOff x="6444208" y="3212976"/>
            <a:chExt cx="2304254" cy="2619457"/>
          </a:xfrm>
        </p:grpSpPr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44209" y="3212976"/>
              <a:ext cx="2160240" cy="1608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6444208" y="4797150"/>
              <a:ext cx="2304254" cy="1035283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clean up</a:t>
              </a:r>
              <a:r>
                <a:rPr lang="en-US" altLang="zh-CN" sz="2000" b="1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 the garden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1560" y="555526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Q: What do you think of Jake?</a:t>
            </a:r>
          </a:p>
        </p:txBody>
      </p:sp>
      <p:grpSp>
        <p:nvGrpSpPr>
          <p:cNvPr id="2" name="组合 14"/>
          <p:cNvGrpSpPr/>
          <p:nvPr/>
        </p:nvGrpSpPr>
        <p:grpSpPr>
          <a:xfrm>
            <a:off x="755576" y="1131590"/>
            <a:ext cx="4104456" cy="3312368"/>
            <a:chOff x="755576" y="1131590"/>
            <a:chExt cx="4104456" cy="3312368"/>
          </a:xfrm>
        </p:grpSpPr>
        <p:pic>
          <p:nvPicPr>
            <p:cNvPr id="12" name="图片 11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755576" y="1131590"/>
              <a:ext cx="3744416" cy="331236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55576" y="1563638"/>
              <a:ext cx="410445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latin typeface="Comic Sans MS" pitchFamily="66" charset="0"/>
                </a:rPr>
                <a:t>Tips:</a:t>
              </a:r>
            </a:p>
            <a:p>
              <a:r>
                <a:rPr lang="en-US" altLang="zh-CN" sz="2000" dirty="0" smtClean="0">
                  <a:latin typeface="Comic Sans MS" pitchFamily="66" charset="0"/>
                </a:rPr>
                <a:t>Talk in pairs.</a:t>
              </a:r>
            </a:p>
            <a:p>
              <a:endParaRPr lang="en-US" altLang="zh-CN" sz="2000" dirty="0" smtClean="0">
                <a:latin typeface="Comic Sans MS" pitchFamily="66" charset="0"/>
              </a:endParaRPr>
            </a:p>
            <a:p>
              <a:r>
                <a:rPr lang="en-US" altLang="zh-CN" sz="2000" dirty="0" smtClean="0">
                  <a:solidFill>
                    <a:srgbClr val="FF0000"/>
                  </a:solidFill>
                  <a:latin typeface="Comic Sans MS" pitchFamily="66" charset="0"/>
                </a:rPr>
                <a:t>Useful structures:</a:t>
              </a:r>
            </a:p>
            <a:p>
              <a:r>
                <a:rPr lang="en-US" altLang="zh-CN" sz="2000" dirty="0" smtClean="0">
                  <a:solidFill>
                    <a:srgbClr val="002060"/>
                  </a:solidFill>
                  <a:latin typeface="Comic Sans MS" pitchFamily="66" charset="0"/>
                </a:rPr>
                <a:t>I think he is… Please look at Page…</a:t>
              </a: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1000" contrast="25000"/>
          </a:blip>
          <a:srcRect/>
          <a:stretch>
            <a:fillRect/>
          </a:stretch>
        </p:blipFill>
        <p:spPr bwMode="auto">
          <a:xfrm>
            <a:off x="6156176" y="1635646"/>
            <a:ext cx="1512168" cy="111730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9" name="直接箭头连接符 18"/>
          <p:cNvCxnSpPr/>
          <p:nvPr/>
        </p:nvCxnSpPr>
        <p:spPr>
          <a:xfrm flipH="1">
            <a:off x="5724128" y="2571750"/>
            <a:ext cx="576064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6948264" y="2715766"/>
            <a:ext cx="20191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7524328" y="2571750"/>
            <a:ext cx="504056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04048" y="3435846"/>
            <a:ext cx="1071127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Comic Sans MS" pitchFamily="66" charset="0"/>
              </a:rPr>
              <a:t>Smart?</a:t>
            </a:r>
            <a:endParaRPr lang="zh-CN" altLang="en-US" sz="2000" dirty="0"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16216" y="3435846"/>
            <a:ext cx="862737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Comic Sans MS" pitchFamily="66" charset="0"/>
              </a:rPr>
              <a:t>Lazy?</a:t>
            </a:r>
            <a:endParaRPr lang="zh-CN" altLang="en-US" sz="2000" dirty="0">
              <a:latin typeface="Comic Sans MS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12360" y="3435846"/>
            <a:ext cx="707245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   …   </a:t>
            </a:r>
            <a:endParaRPr lang="zh-CN" altLang="en-US" sz="20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pic>
        <p:nvPicPr>
          <p:cNvPr id="12" name="图片 11" descr="d1444b92ea371f7e939ba98008845ca0.png"/>
          <p:cNvPicPr>
            <a:picLocks noChangeAspect="1"/>
          </p:cNvPicPr>
          <p:nvPr/>
        </p:nvPicPr>
        <p:blipFill>
          <a:blip r:embed="rId3" cstate="print"/>
          <a:srcRect l="5201" t="12201" r="6601" b="19200"/>
          <a:stretch>
            <a:fillRect/>
          </a:stretch>
        </p:blipFill>
        <p:spPr>
          <a:xfrm>
            <a:off x="899592" y="1563638"/>
            <a:ext cx="3744416" cy="28803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07604" y="2034302"/>
            <a:ext cx="3528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Comic Sans MS" pitchFamily="66" charset="0"/>
              </a:rPr>
              <a:t>Tips:</a:t>
            </a:r>
          </a:p>
          <a:p>
            <a:r>
              <a:rPr lang="en-US" altLang="zh-CN" sz="2000" dirty="0" smtClean="0">
                <a:latin typeface="Comic Sans MS" pitchFamily="66" charset="0"/>
              </a:rPr>
              <a:t>1. Listen carefully.</a:t>
            </a:r>
          </a:p>
          <a:p>
            <a:r>
              <a:rPr lang="en-US" altLang="zh-CN" sz="2000" dirty="0" smtClean="0">
                <a:latin typeface="Comic Sans MS" pitchFamily="66" charset="0"/>
              </a:rPr>
              <a:t>2. Follow to read.</a:t>
            </a:r>
          </a:p>
          <a:p>
            <a:r>
              <a:rPr lang="en-US" altLang="zh-CN" sz="2000" dirty="0" smtClean="0">
                <a:latin typeface="Comic Sans MS" pitchFamily="66" charset="0"/>
              </a:rPr>
              <a:t>3. Point with finger.</a:t>
            </a:r>
          </a:p>
          <a:p>
            <a:r>
              <a:rPr lang="en-US" altLang="zh-CN" sz="2000" dirty="0" smtClean="0">
                <a:latin typeface="Comic Sans MS" pitchFamily="66" charset="0"/>
              </a:rPr>
              <a:t>4. Read emotionally.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1560" y="41151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latin typeface="Comic Sans MS" pitchFamily="66" charset="0"/>
              </a:rPr>
              <a:t>Listen and repeat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4091">
            <a:off x="5401940" y="1321929"/>
            <a:ext cx="248827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grpSp>
        <p:nvGrpSpPr>
          <p:cNvPr id="2" name="组合 14"/>
          <p:cNvGrpSpPr/>
          <p:nvPr/>
        </p:nvGrpSpPr>
        <p:grpSpPr>
          <a:xfrm>
            <a:off x="642910" y="1491630"/>
            <a:ext cx="4241953" cy="2592288"/>
            <a:chOff x="642910" y="1131590"/>
            <a:chExt cx="4241953" cy="3312368"/>
          </a:xfrm>
        </p:grpSpPr>
        <p:pic>
          <p:nvPicPr>
            <p:cNvPr id="12" name="图片 11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755576" y="1131590"/>
              <a:ext cx="3744416" cy="331236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42910" y="1784936"/>
              <a:ext cx="4241953" cy="169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latin typeface="Comic Sans MS" pitchFamily="66" charset="0"/>
                </a:rPr>
                <a:t>Tips:</a:t>
              </a:r>
            </a:p>
            <a:p>
              <a:r>
                <a:rPr lang="en-US" altLang="zh-CN" sz="2000" dirty="0" smtClean="0">
                  <a:latin typeface="Comic Sans MS" pitchFamily="66" charset="0"/>
                </a:rPr>
                <a:t>1. Finish the story map.</a:t>
              </a:r>
            </a:p>
            <a:p>
              <a:r>
                <a:rPr lang="en-US" altLang="zh-CN" sz="2000" dirty="0" smtClean="0">
                  <a:latin typeface="Comic Sans MS" pitchFamily="66" charset="0"/>
                </a:rPr>
                <a:t>2. Retell the story </a:t>
              </a:r>
              <a:r>
                <a:rPr lang="en-US" altLang="zh-CN" sz="2000" dirty="0" smtClean="0">
                  <a:latin typeface="Comic Sans MS" pitchFamily="66" charset="0"/>
                </a:rPr>
                <a:t>with</a:t>
              </a:r>
            </a:p>
            <a:p>
              <a:r>
                <a:rPr lang="en-US" altLang="zh-CN" sz="2000" dirty="0" smtClean="0">
                  <a:latin typeface="Comic Sans MS" pitchFamily="66" charset="0"/>
                </a:rPr>
                <a:t> </a:t>
              </a:r>
              <a:r>
                <a:rPr lang="en-US" altLang="zh-CN" sz="2000" dirty="0" smtClean="0">
                  <a:latin typeface="Comic Sans MS" pitchFamily="66" charset="0"/>
                </a:rPr>
                <a:t>  </a:t>
              </a:r>
              <a:r>
                <a:rPr lang="en-US" altLang="zh-CN" sz="2000" dirty="0" smtClean="0">
                  <a:latin typeface="Comic Sans MS" pitchFamily="66" charset="0"/>
                </a:rPr>
                <a:t> </a:t>
              </a:r>
              <a:r>
                <a:rPr lang="en-US" altLang="zh-CN" sz="2000" dirty="0" smtClean="0">
                  <a:latin typeface="Comic Sans MS" pitchFamily="66" charset="0"/>
                </a:rPr>
                <a:t>your </a:t>
              </a:r>
              <a:r>
                <a:rPr lang="en-US" altLang="zh-CN" sz="2000" dirty="0" smtClean="0">
                  <a:latin typeface="Comic Sans MS" pitchFamily="66" charset="0"/>
                </a:rPr>
                <a:t>partner</a:t>
              </a:r>
              <a:r>
                <a:rPr lang="en-US" altLang="zh-CN" sz="2000" dirty="0" smtClean="0">
                  <a:latin typeface="Comic Sans MS" pitchFamily="66" charset="0"/>
                </a:rPr>
                <a:t>.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71472" y="642924"/>
            <a:ext cx="360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Comic Sans MS" pitchFamily="66" charset="0"/>
              </a:rPr>
              <a:t>Write and retell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t="1809"/>
          <a:stretch>
            <a:fillRect/>
          </a:stretch>
        </p:blipFill>
        <p:spPr bwMode="auto">
          <a:xfrm>
            <a:off x="3786182" y="214296"/>
            <a:ext cx="516050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grpSp>
        <p:nvGrpSpPr>
          <p:cNvPr id="2" name="组合 14"/>
          <p:cNvGrpSpPr/>
          <p:nvPr/>
        </p:nvGrpSpPr>
        <p:grpSpPr>
          <a:xfrm>
            <a:off x="755576" y="1131590"/>
            <a:ext cx="4896544" cy="3642797"/>
            <a:chOff x="755576" y="1131590"/>
            <a:chExt cx="4896544" cy="3498958"/>
          </a:xfrm>
        </p:grpSpPr>
        <p:pic>
          <p:nvPicPr>
            <p:cNvPr id="12" name="图片 11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755576" y="1131590"/>
              <a:ext cx="4896544" cy="311241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55576" y="1408249"/>
              <a:ext cx="4896544" cy="3222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latin typeface="Comic Sans MS" pitchFamily="66" charset="0"/>
                </a:rPr>
                <a:t>Tips:</a:t>
              </a:r>
            </a:p>
            <a:p>
              <a:r>
                <a:rPr lang="en-US" altLang="zh-CN" sz="2000" dirty="0" smtClean="0">
                  <a:latin typeface="Comic Sans MS" pitchFamily="66" charset="0"/>
                </a:rPr>
                <a:t>1. Four students play in one group.</a:t>
              </a:r>
            </a:p>
            <a:p>
              <a:r>
                <a:rPr lang="en-US" altLang="zh-CN" sz="2000" dirty="0" smtClean="0">
                  <a:latin typeface="Comic Sans MS" pitchFamily="66" charset="0"/>
                </a:rPr>
                <a:t>2. One student is “Jake”.</a:t>
              </a:r>
            </a:p>
            <a:p>
              <a:r>
                <a:rPr lang="en-US" altLang="zh-CN" sz="2000" dirty="0" smtClean="0">
                  <a:latin typeface="Comic Sans MS" pitchFamily="66" charset="0"/>
                </a:rPr>
                <a:t> Others sit around “Jake” and ask “him” questions.</a:t>
              </a:r>
            </a:p>
            <a:p>
              <a:r>
                <a:rPr lang="en-US" altLang="zh-CN" sz="2000" dirty="0" smtClean="0">
                  <a:solidFill>
                    <a:srgbClr val="FF0000"/>
                  </a:solidFill>
                  <a:latin typeface="Comic Sans MS" pitchFamily="66" charset="0"/>
                  <a:ea typeface="DotumChe" pitchFamily="49" charset="-127"/>
                </a:rPr>
                <a:t>Useful </a:t>
              </a:r>
              <a:r>
                <a:rPr lang="en-US" altLang="zh-CN" sz="2000" dirty="0" smtClean="0">
                  <a:solidFill>
                    <a:srgbClr val="FF0000"/>
                  </a:solidFill>
                  <a:latin typeface="Comic Sans MS" pitchFamily="66" charset="0"/>
                  <a:ea typeface="DotumChe" pitchFamily="49" charset="-127"/>
                </a:rPr>
                <a:t>words:</a:t>
              </a:r>
            </a:p>
            <a:p>
              <a:r>
                <a:rPr lang="en-US" altLang="zh-CN" sz="2000" dirty="0" smtClean="0">
                  <a:solidFill>
                    <a:srgbClr val="002060"/>
                  </a:solidFill>
                  <a:latin typeface="Comic Sans MS" pitchFamily="66" charset="0"/>
                  <a:ea typeface="DotumChe" pitchFamily="49" charset="-127"/>
                </a:rPr>
                <a:t>What/Who/Where/Why/When/How</a:t>
              </a:r>
            </a:p>
            <a:p>
              <a:endParaRPr lang="en-US" altLang="zh-CN" sz="2400" dirty="0" smtClean="0">
                <a:solidFill>
                  <a:srgbClr val="FF0000"/>
                </a:solidFill>
              </a:endParaRPr>
            </a:p>
            <a:p>
              <a:endParaRPr lang="en-US" altLang="zh-CN" sz="2400" dirty="0" smtClean="0">
                <a:solidFill>
                  <a:srgbClr val="FF0000"/>
                </a:solidFill>
              </a:endParaRPr>
            </a:p>
            <a:p>
              <a:endParaRPr lang="en-US" altLang="zh-CN" sz="2400" dirty="0" smtClean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11560" y="41151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latin typeface="Comic Sans MS" pitchFamily="66" charset="0"/>
              </a:rPr>
              <a:t>Game: Hot Seat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C000"/>
              </a:clrFrom>
              <a:clrTo>
                <a:srgbClr val="FFC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1347614"/>
            <a:ext cx="280831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20538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1560" y="555526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Q: If Jake fed the hens at the beginning, what would happen?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23385"/>
            <a:ext cx="3086083" cy="349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1560" y="555526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Q1: Has anything like this ever happened to you or anyone you know?</a:t>
            </a:r>
            <a:endParaRPr lang="zh-CN" altLang="zh-CN" sz="2800" b="1" dirty="0" smtClean="0">
              <a:latin typeface="Comic Sans MS" panose="030F0702030302020204" pitchFamily="66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1560" y="1779662"/>
            <a:ext cx="7848872" cy="501266"/>
          </a:xfrm>
          <a:prstGeom prst="rect">
            <a:avLst/>
          </a:prstGeom>
        </p:spPr>
        <p:txBody>
          <a:bodyPr wrap="square" lIns="69698" tIns="34849" rIns="69698" bIns="34849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Q2:What should we do when we get a job?</a:t>
            </a:r>
            <a:endParaRPr lang="zh-CN" altLang="en-US" sz="2800" b="1" dirty="0" smtClean="0">
              <a:latin typeface="Comic Sans MS" panose="030F0702030302020204" pitchFamily="66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03648" y="2859782"/>
            <a:ext cx="6584829" cy="439711"/>
          </a:xfrm>
          <a:prstGeom prst="rect">
            <a:avLst/>
          </a:prstGeom>
          <a:noFill/>
        </p:spPr>
        <p:txBody>
          <a:bodyPr wrap="none" lIns="69698" tIns="34849" rIns="69698" bIns="3484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Never forget your job because of games!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7584" y="555526"/>
            <a:ext cx="77048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Comic Sans MS" panose="030F0702030302020204" pitchFamily="66" charset="0"/>
              </a:rPr>
              <a:t>Homework</a:t>
            </a:r>
          </a:p>
          <a:p>
            <a:pPr algn="ctr"/>
            <a:endParaRPr lang="en-US" altLang="zh-CN" sz="2800" b="1" dirty="0" smtClean="0"/>
          </a:p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1.Draw a picture of a job you have to do.</a:t>
            </a:r>
            <a:endParaRPr lang="en-US" altLang="zh-CN" sz="2400" b="1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defTabSz="6965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2.Reorder the pictures to make a new story.</a:t>
            </a:r>
            <a:endParaRPr lang="en-US" altLang="zh-CN" sz="2400" b="1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endParaRPr lang="en-US" altLang="zh-CN" sz="2400" dirty="0" smtClean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80486"/>
            <a:ext cx="1570613" cy="91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273" y="2937637"/>
            <a:ext cx="17907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80487"/>
            <a:ext cx="18288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2937637"/>
            <a:ext cx="18097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标注 4"/>
          <p:cNvSpPr/>
          <p:nvPr/>
        </p:nvSpPr>
        <p:spPr>
          <a:xfrm>
            <a:off x="6179190" y="1599642"/>
            <a:ext cx="1057106" cy="468052"/>
          </a:xfrm>
          <a:prstGeom prst="wedgeRoundRectCallout">
            <a:avLst>
              <a:gd name="adj1" fmla="val -36580"/>
              <a:gd name="adj2" fmla="val -780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Title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928662" y="4143386"/>
            <a:ext cx="1928826" cy="432048"/>
          </a:xfrm>
          <a:prstGeom prst="wedgeRoundRectCallout">
            <a:avLst>
              <a:gd name="adj1" fmla="val 67478"/>
              <a:gd name="adj2" fmla="val 2777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Authors </a:t>
            </a:r>
          </a:p>
        </p:txBody>
      </p:sp>
      <p:sp>
        <p:nvSpPr>
          <p:cNvPr id="7" name="圆角矩形标注 6"/>
          <p:cNvSpPr/>
          <p:nvPr/>
        </p:nvSpPr>
        <p:spPr>
          <a:xfrm>
            <a:off x="5940152" y="4515966"/>
            <a:ext cx="1784382" cy="432048"/>
          </a:xfrm>
          <a:prstGeom prst="wedgeRoundRectCallout">
            <a:avLst>
              <a:gd name="adj1" fmla="val -67343"/>
              <a:gd name="adj2" fmla="val 2771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Publisher</a:t>
            </a:r>
          </a:p>
        </p:txBody>
      </p:sp>
      <p:sp>
        <p:nvSpPr>
          <p:cNvPr id="8" name="圆角矩形标注 7"/>
          <p:cNvSpPr/>
          <p:nvPr/>
        </p:nvSpPr>
        <p:spPr>
          <a:xfrm>
            <a:off x="467544" y="915566"/>
            <a:ext cx="1287138" cy="558062"/>
          </a:xfrm>
          <a:prstGeom prst="wedgeRoundRectCallout">
            <a:avLst>
              <a:gd name="adj1" fmla="val 10745"/>
              <a:gd name="adj2" fmla="val -9594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Level</a:t>
            </a:r>
          </a:p>
        </p:txBody>
      </p:sp>
      <p:sp>
        <p:nvSpPr>
          <p:cNvPr id="9" name="圆角矩形标注 8"/>
          <p:cNvSpPr/>
          <p:nvPr/>
        </p:nvSpPr>
        <p:spPr>
          <a:xfrm>
            <a:off x="2410606" y="195486"/>
            <a:ext cx="1801354" cy="864096"/>
          </a:xfrm>
          <a:prstGeom prst="wedgeRoundRectCallout">
            <a:avLst>
              <a:gd name="adj1" fmla="val -59646"/>
              <a:gd name="adj2" fmla="val -2891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Series name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1721" y="627535"/>
            <a:ext cx="446449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zh-CN" sz="12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altLang="zh-CN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Where was the boy? </a:t>
            </a:r>
            <a:r>
              <a:rPr lang="en-US" altLang="zh-CN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</a:p>
          <a:p>
            <a:endParaRPr lang="zh-CN" altLang="en-US" sz="1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1721" y="627534"/>
            <a:ext cx="446449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What do you think of this bedroom?</a:t>
            </a:r>
          </a:p>
        </p:txBody>
      </p:sp>
      <p:sp>
        <p:nvSpPr>
          <p:cNvPr id="12" name="椭圆 11"/>
          <p:cNvSpPr/>
          <p:nvPr/>
        </p:nvSpPr>
        <p:spPr>
          <a:xfrm>
            <a:off x="0" y="3723878"/>
            <a:ext cx="1547664" cy="9721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endParaRPr lang="zh-CN" altLang="en-US"/>
          </a:p>
        </p:txBody>
      </p:sp>
      <p:sp>
        <p:nvSpPr>
          <p:cNvPr id="13" name="云形标注 12"/>
          <p:cNvSpPr/>
          <p:nvPr/>
        </p:nvSpPr>
        <p:spPr>
          <a:xfrm>
            <a:off x="1619672" y="2859782"/>
            <a:ext cx="3384376" cy="1512168"/>
          </a:xfrm>
          <a:prstGeom prst="cloudCallout">
            <a:avLst>
              <a:gd name="adj1" fmla="val -47912"/>
              <a:gd name="adj2" fmla="val 509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云形标注 13"/>
          <p:cNvSpPr/>
          <p:nvPr/>
        </p:nvSpPr>
        <p:spPr>
          <a:xfrm>
            <a:off x="6084168" y="1851670"/>
            <a:ext cx="2808312" cy="1368152"/>
          </a:xfrm>
          <a:prstGeom prst="cloudCallout">
            <a:avLst>
              <a:gd name="adj1" fmla="val -35850"/>
              <a:gd name="adj2" fmla="val -967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6516217" y="2054104"/>
            <a:ext cx="2134893" cy="932153"/>
          </a:xfrm>
          <a:prstGeom prst="rect">
            <a:avLst/>
          </a:prstGeom>
          <a:noFill/>
        </p:spPr>
        <p:txBody>
          <a:bodyPr wrap="none" lIns="69698" tIns="34849" rIns="69698" bIns="34849" rtlCol="0">
            <a:spAutoFit/>
          </a:bodyPr>
          <a:lstStyle/>
          <a:p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What was </a:t>
            </a:r>
          </a:p>
          <a:p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Jake’s job?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4402" y="3097778"/>
            <a:ext cx="2955630" cy="932153"/>
          </a:xfrm>
          <a:prstGeom prst="rect">
            <a:avLst/>
          </a:prstGeom>
          <a:noFill/>
        </p:spPr>
        <p:txBody>
          <a:bodyPr wrap="none" lIns="69698" tIns="34849" rIns="69698" bIns="34849" rtlCol="0">
            <a:spAutoFit/>
          </a:bodyPr>
          <a:lstStyle/>
          <a:p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Why was there </a:t>
            </a:r>
          </a:p>
          <a:p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 bowl of food?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 animBg="1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" y="0"/>
            <a:ext cx="466334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3075806"/>
            <a:ext cx="3563888" cy="2067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193" y="0"/>
            <a:ext cx="448980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椭圆 5"/>
          <p:cNvSpPr/>
          <p:nvPr/>
        </p:nvSpPr>
        <p:spPr>
          <a:xfrm>
            <a:off x="4643438" y="1357304"/>
            <a:ext cx="1872208" cy="1188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endParaRPr lang="zh-CN" altLang="en-US"/>
          </a:p>
        </p:txBody>
      </p:sp>
      <p:sp>
        <p:nvSpPr>
          <p:cNvPr id="8" name="椭圆形标注 7"/>
          <p:cNvSpPr/>
          <p:nvPr/>
        </p:nvSpPr>
        <p:spPr>
          <a:xfrm>
            <a:off x="-285784" y="1571618"/>
            <a:ext cx="4606802" cy="1008112"/>
          </a:xfrm>
          <a:prstGeom prst="wedgeEllipseCallout">
            <a:avLst>
              <a:gd name="adj1" fmla="val 27400"/>
              <a:gd name="adj2" fmla="val -876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857370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What was Jake doing?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椭圆形标注 8"/>
          <p:cNvSpPr/>
          <p:nvPr/>
        </p:nvSpPr>
        <p:spPr>
          <a:xfrm>
            <a:off x="1979712" y="2931790"/>
            <a:ext cx="4968552" cy="1296144"/>
          </a:xfrm>
          <a:prstGeom prst="wedgeEllipseCallout">
            <a:avLst>
              <a:gd name="adj1" fmla="val 27400"/>
              <a:gd name="adj2" fmla="val -876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11760" y="3147814"/>
            <a:ext cx="40334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Why did Mum come in</a:t>
            </a:r>
          </a:p>
          <a:p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with a bowl of food?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714480" y="4143386"/>
            <a:ext cx="571504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571472" y="4357700"/>
            <a:ext cx="989871" cy="17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8" grpId="1" animBg="1"/>
      <p:bldP spid="7" grpId="0"/>
      <p:bldP spid="7" grpId="1"/>
      <p:bldP spid="9" grpId="0" animBg="1"/>
      <p:bldP spid="9" grpId="1" animBg="1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923678"/>
            <a:ext cx="200466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067694"/>
            <a:ext cx="1706289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接箭头连接符 6"/>
          <p:cNvCxnSpPr>
            <a:stCxn id="4" idx="3"/>
          </p:cNvCxnSpPr>
          <p:nvPr/>
        </p:nvCxnSpPr>
        <p:spPr>
          <a:xfrm>
            <a:off x="3624340" y="2643758"/>
            <a:ext cx="65962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067693"/>
            <a:ext cx="1706289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83768" y="987574"/>
            <a:ext cx="3637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spc="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feed the hens</a:t>
            </a:r>
            <a:endParaRPr lang="zh-CN" altLang="en-US" sz="2800" b="1" spc="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59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59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59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59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0"/>
            <a:ext cx="4067944" cy="506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52" y="0"/>
            <a:ext cx="5231324" cy="512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3240360"/>
            <a:ext cx="3563888" cy="192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835696" y="2931790"/>
            <a:ext cx="4711546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Did Jake feed the hens? </a:t>
            </a:r>
          </a:p>
          <a:p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Why or why not?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52" y="-17787"/>
            <a:ext cx="4557547" cy="517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15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786182" y="4642234"/>
            <a:ext cx="4786314" cy="501266"/>
          </a:xfrm>
          <a:prstGeom prst="rect">
            <a:avLst/>
          </a:prstGeom>
          <a:solidFill>
            <a:schemeClr val="bg1"/>
          </a:solidFill>
        </p:spPr>
        <p:txBody>
          <a:bodyPr wrap="square" lIns="69698" tIns="34849" rIns="69698" bIns="34849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put the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food on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floor</a:t>
            </a:r>
            <a:endParaRPr lang="zh-CN" alt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双波形 6"/>
          <p:cNvSpPr/>
          <p:nvPr/>
        </p:nvSpPr>
        <p:spPr>
          <a:xfrm>
            <a:off x="5466169" y="-308570"/>
            <a:ext cx="3456384" cy="4176464"/>
          </a:xfrm>
          <a:prstGeom prst="doubleWave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267744" y="339502"/>
            <a:ext cx="4900073" cy="809042"/>
          </a:xfrm>
          <a:prstGeom prst="rect">
            <a:avLst/>
          </a:prstGeom>
          <a:solidFill>
            <a:schemeClr val="bg1"/>
          </a:solidFill>
        </p:spPr>
        <p:txBody>
          <a:bodyPr wrap="none" lIns="69698" tIns="34849" rIns="69698" bIns="34849" rtlCol="0">
            <a:spAutoFit/>
          </a:bodyPr>
          <a:lstStyle/>
          <a:p>
            <a:endParaRPr lang="en-US" altLang="zh-CN" sz="1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Why did the flies come in?</a:t>
            </a:r>
          </a:p>
          <a:p>
            <a:endParaRPr lang="zh-CN" altLang="en-US" sz="1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483518"/>
            <a:ext cx="894169" cy="501266"/>
          </a:xfrm>
          <a:prstGeom prst="rect">
            <a:avLst/>
          </a:prstGeom>
          <a:solidFill>
            <a:schemeClr val="bg1"/>
          </a:solidFill>
        </p:spPr>
        <p:txBody>
          <a:bodyPr wrap="none" lIns="69698" tIns="34849" rIns="69698" bIns="34849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flies</a:t>
            </a:r>
            <a:endParaRPr lang="zh-CN" alt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3533.wav">
            <a:hlinkClick r:id="" action="ppaction://media"/>
          </p:cNvPr>
          <p:cNvPicPr>
            <a:picLocks noGrp="1" noRot="1" noChangeAspect="1"/>
          </p:cNvPicPr>
          <p:nvPr>
            <p:ph idx="1"/>
            <a:wavAudioFile r:embed="rId1" name="3533.wav"/>
          </p:nvPr>
        </p:nvPicPr>
        <p:blipFill>
          <a:blip r:embed="rId5" cstate="print"/>
          <a:stretch>
            <a:fillRect/>
          </a:stretch>
        </p:blipFill>
        <p:spPr>
          <a:xfrm>
            <a:off x="7740352" y="105958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9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9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" y="-24027"/>
            <a:ext cx="4791075" cy="515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13493"/>
            <a:ext cx="4572000" cy="513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251520" y="0"/>
            <a:ext cx="8964488" cy="5143500"/>
            <a:chOff x="0" y="0"/>
            <a:chExt cx="8964488" cy="6858000"/>
          </a:xfrm>
        </p:grpSpPr>
        <p:sp>
          <p:nvSpPr>
            <p:cNvPr id="5" name="矩形 4"/>
            <p:cNvSpPr/>
            <p:nvPr/>
          </p:nvSpPr>
          <p:spPr>
            <a:xfrm>
              <a:off x="0" y="4941168"/>
              <a:ext cx="3419872" cy="1916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040560" y="0"/>
              <a:ext cx="3923928" cy="980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椭圆 9"/>
          <p:cNvSpPr/>
          <p:nvPr/>
        </p:nvSpPr>
        <p:spPr>
          <a:xfrm>
            <a:off x="5715008" y="785800"/>
            <a:ext cx="1872208" cy="1188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339752" y="699542"/>
            <a:ext cx="3508667" cy="809042"/>
          </a:xfrm>
          <a:prstGeom prst="rect">
            <a:avLst/>
          </a:prstGeom>
          <a:solidFill>
            <a:schemeClr val="bg1"/>
          </a:solidFill>
        </p:spPr>
        <p:txBody>
          <a:bodyPr wrap="none" lIns="69698" tIns="34849" rIns="69698" bIns="34849" rtlCol="0">
            <a:spAutoFit/>
          </a:bodyPr>
          <a:lstStyle/>
          <a:p>
            <a:endParaRPr lang="en-US" altLang="zh-CN" sz="1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How did Mum feel?</a:t>
            </a:r>
          </a:p>
          <a:p>
            <a:endParaRPr lang="zh-CN" altLang="en-US" sz="1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椭圆形标注 12"/>
          <p:cNvSpPr/>
          <p:nvPr/>
        </p:nvSpPr>
        <p:spPr>
          <a:xfrm>
            <a:off x="1239907" y="627534"/>
            <a:ext cx="4608512" cy="1080120"/>
          </a:xfrm>
          <a:prstGeom prst="wedgeEllipseCallout">
            <a:avLst>
              <a:gd name="adj1" fmla="val 53220"/>
              <a:gd name="adj2" fmla="val 376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381717" y="721976"/>
            <a:ext cx="4212385" cy="809042"/>
          </a:xfrm>
          <a:prstGeom prst="rect">
            <a:avLst/>
          </a:prstGeom>
          <a:noFill/>
        </p:spPr>
        <p:txBody>
          <a:bodyPr wrap="none" lIns="69698" tIns="34849" rIns="69698" bIns="34849" rtlCol="0">
            <a:spAutoFit/>
          </a:bodyPr>
          <a:lstStyle/>
          <a:p>
            <a:endParaRPr lang="en-US" altLang="zh-CN" sz="1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What was Mum saying?</a:t>
            </a:r>
          </a:p>
          <a:p>
            <a:endParaRPr lang="zh-CN" altLang="en-US" sz="1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596" y="3857634"/>
            <a:ext cx="4092160" cy="1116819"/>
          </a:xfrm>
          <a:prstGeom prst="rect">
            <a:avLst/>
          </a:prstGeom>
          <a:solidFill>
            <a:schemeClr val="bg1"/>
          </a:solidFill>
        </p:spPr>
        <p:txBody>
          <a:bodyPr wrap="none" lIns="69698" tIns="34849" rIns="69698" bIns="34849" rtlCol="0">
            <a:spAutoFit/>
          </a:bodyPr>
          <a:lstStyle/>
          <a:p>
            <a:endParaRPr lang="en-US" altLang="zh-CN" sz="1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</a:rPr>
              <a:t>“Look at all the flies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</a:rPr>
              <a:t>! </a:t>
            </a:r>
          </a:p>
          <a:p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</a:rPr>
              <a:t>You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itchFamily="66" charset="0"/>
              </a:rPr>
              <a:t>have to feed the hens!”</a:t>
            </a:r>
          </a:p>
          <a:p>
            <a:endParaRPr lang="zh-CN" altLang="en-US" sz="1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2" animBg="1"/>
      <p:bldP spid="13" grpId="0" animBg="1"/>
      <p:bldP spid="12" grpId="2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8900"/>
            <a:ext cx="9144000" cy="5134601"/>
            <a:chOff x="0" y="11865"/>
            <a:chExt cx="9144000" cy="6846135"/>
          </a:xfrm>
        </p:grpSpPr>
        <p:pic>
          <p:nvPicPr>
            <p:cNvPr id="15" name="Picture 2" descr="H:\7.文字任务\15.Jake's Job\故事图片\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1865"/>
              <a:ext cx="9144000" cy="6834270"/>
            </a:xfrm>
            <a:prstGeom prst="rect">
              <a:avLst/>
            </a:prstGeom>
            <a:noFill/>
          </p:spPr>
        </p:pic>
        <p:sp>
          <p:nvSpPr>
            <p:cNvPr id="16" name="矩形 15"/>
            <p:cNvSpPr/>
            <p:nvPr/>
          </p:nvSpPr>
          <p:spPr>
            <a:xfrm>
              <a:off x="0" y="4941168"/>
              <a:ext cx="3059832" cy="1916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5868144" y="4797151"/>
              <a:ext cx="2915816" cy="2060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67744" y="339502"/>
            <a:ext cx="4186737" cy="809042"/>
          </a:xfrm>
          <a:prstGeom prst="rect">
            <a:avLst/>
          </a:prstGeom>
          <a:solidFill>
            <a:schemeClr val="bg1"/>
          </a:solidFill>
        </p:spPr>
        <p:txBody>
          <a:bodyPr wrap="none" lIns="69698" tIns="34849" rIns="69698" bIns="34849" rtlCol="0">
            <a:spAutoFit/>
          </a:bodyPr>
          <a:lstStyle/>
          <a:p>
            <a:endParaRPr lang="en-US" altLang="zh-CN" sz="1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What did the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hens </a:t>
            </a:r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do?</a:t>
            </a:r>
          </a:p>
          <a:p>
            <a:endParaRPr lang="zh-CN" altLang="en-US" sz="1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1275606"/>
            <a:ext cx="8101270" cy="809042"/>
          </a:xfrm>
          <a:prstGeom prst="rect">
            <a:avLst/>
          </a:prstGeom>
          <a:solidFill>
            <a:schemeClr val="bg1"/>
          </a:solidFill>
        </p:spPr>
        <p:txBody>
          <a:bodyPr wrap="none" lIns="69698" tIns="34849" rIns="69698" bIns="34849" rtlCol="0">
            <a:spAutoFit/>
          </a:bodyPr>
          <a:lstStyle/>
          <a:p>
            <a:endParaRPr lang="en-US" altLang="zh-CN" sz="1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They went into the garden and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made a mess</a:t>
            </a:r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zh-CN" altLang="en-US" sz="1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07704" y="4334458"/>
            <a:ext cx="1009585" cy="809042"/>
          </a:xfrm>
          <a:prstGeom prst="rect">
            <a:avLst/>
          </a:prstGeom>
          <a:solidFill>
            <a:schemeClr val="bg1"/>
          </a:solidFill>
        </p:spPr>
        <p:txBody>
          <a:bodyPr wrap="none" lIns="69698" tIns="34849" rIns="69698" bIns="34849" rtlCol="0">
            <a:spAutoFit/>
          </a:bodyPr>
          <a:lstStyle/>
          <a:p>
            <a:endParaRPr lang="en-US" altLang="zh-CN" sz="1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clean</a:t>
            </a:r>
          </a:p>
          <a:p>
            <a:endParaRPr lang="zh-CN" altLang="en-US" sz="1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0192" y="4334458"/>
            <a:ext cx="1168283" cy="809042"/>
          </a:xfrm>
          <a:prstGeom prst="rect">
            <a:avLst/>
          </a:prstGeom>
          <a:solidFill>
            <a:schemeClr val="bg1"/>
          </a:solidFill>
        </p:spPr>
        <p:txBody>
          <a:bodyPr wrap="none" lIns="69698" tIns="34849" rIns="69698" bIns="34849" rtlCol="0">
            <a:spAutoFit/>
          </a:bodyPr>
          <a:lstStyle/>
          <a:p>
            <a:endParaRPr lang="en-US" altLang="zh-CN" sz="1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messy</a:t>
            </a:r>
          </a:p>
          <a:p>
            <a:endParaRPr lang="zh-CN" altLang="en-US" sz="1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058" y="331910"/>
            <a:ext cx="2051974" cy="380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032" y="331910"/>
            <a:ext cx="1929408" cy="380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1910"/>
            <a:ext cx="3888432" cy="380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374</Words>
  <Application>Microsoft Office PowerPoint</Application>
  <PresentationFormat>全屏显示(16:9)</PresentationFormat>
  <Paragraphs>91</Paragraphs>
  <Slides>19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Office 主题</vt:lpstr>
      <vt:lpstr>Let’s read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FLTRP</cp:lastModifiedBy>
  <cp:revision>109</cp:revision>
  <dcterms:created xsi:type="dcterms:W3CDTF">2018-09-03T01:12:00Z</dcterms:created>
  <dcterms:modified xsi:type="dcterms:W3CDTF">2018-11-26T09:16:20Z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