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90" r:id="rId3"/>
    <p:sldId id="291" r:id="rId4"/>
    <p:sldId id="293" r:id="rId5"/>
    <p:sldId id="294" r:id="rId6"/>
    <p:sldId id="296" r:id="rId7"/>
    <p:sldId id="304" r:id="rId8"/>
    <p:sldId id="298" r:id="rId9"/>
    <p:sldId id="300" r:id="rId10"/>
    <p:sldId id="297" r:id="rId11"/>
    <p:sldId id="295" r:id="rId12"/>
    <p:sldId id="302" r:id="rId13"/>
    <p:sldId id="301" r:id="rId14"/>
    <p:sldId id="303" r:id="rId15"/>
    <p:sldId id="299" r:id="rId1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635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5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59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19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78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00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09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51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73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8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3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894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0"/>
            <a:ext cx="9150439" cy="6857999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1371600" y="762473"/>
            <a:ext cx="5902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+mn-ea"/>
              </a:rPr>
              <a:t>多维阅读 </a:t>
            </a:r>
            <a:r>
              <a:rPr lang="en-US" altLang="zh-CN" sz="5400" b="1" dirty="0" smtClean="0">
                <a:latin typeface="+mn-ea"/>
              </a:rPr>
              <a:t>Level 4</a:t>
            </a:r>
            <a:endParaRPr lang="zh-CN" altLang="en-US" sz="5400" b="1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8110" y="3299792"/>
            <a:ext cx="556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latin typeface="Comic Sans MS" panose="030F0702030302020204" pitchFamily="66" charset="0"/>
              </a:rPr>
              <a:t>Hippo’s Egg</a:t>
            </a:r>
            <a:endParaRPr lang="zh-CN" altLang="en-US" sz="7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0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820" y="1152099"/>
            <a:ext cx="896679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How did Hippo change his moods(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心情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)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？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 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573" y="3957215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sad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590123" y="4355609"/>
            <a:ext cx="349480" cy="19568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57037" y="3991787"/>
            <a:ext cx="2093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happy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975651" y="4384272"/>
            <a:ext cx="349480" cy="19568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21164" y="3973350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sad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756757" y="4392230"/>
            <a:ext cx="349480" cy="19568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52454" y="3957215"/>
            <a:ext cx="2093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happy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669" y="2166939"/>
            <a:ext cx="2224067" cy="165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76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-6439" y="0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820" y="646209"/>
            <a:ext cx="896679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Who do you like </a:t>
            </a:r>
            <a:r>
              <a:rPr lang="en-US" altLang="zh-CN" sz="3600" b="1" dirty="0" err="1" smtClean="0">
                <a:latin typeface="Comic Sans MS" panose="030F0702030302020204" pitchFamily="66" charset="0"/>
              </a:rPr>
              <a:t>best,Hippo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, Parrot, Monkey or Baby Parrot? Why?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1227" y="2273809"/>
            <a:ext cx="16383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7722" y="2521753"/>
            <a:ext cx="2444060" cy="181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2417" y="4515663"/>
            <a:ext cx="1574220" cy="16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3991" y="4515663"/>
            <a:ext cx="1874965" cy="152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16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-6439" y="-29817"/>
            <a:ext cx="9150439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6811" r="2511"/>
          <a:stretch/>
        </p:blipFill>
        <p:spPr>
          <a:xfrm>
            <a:off x="0" y="1630018"/>
            <a:ext cx="9144000" cy="51981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508" y="559812"/>
            <a:ext cx="42407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Retell the story.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340" y="1884150"/>
            <a:ext cx="755176" cy="8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0722" y="2070556"/>
            <a:ext cx="832835" cy="62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132" y="3704734"/>
            <a:ext cx="800816" cy="6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0667" y="3531377"/>
            <a:ext cx="802215" cy="6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1281" y="3531377"/>
            <a:ext cx="625816" cy="67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58363" y="3317302"/>
            <a:ext cx="524352" cy="56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7551" y="3531377"/>
            <a:ext cx="672174" cy="5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78060" y="3704734"/>
            <a:ext cx="586832" cy="5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8009" y="5455349"/>
            <a:ext cx="638939" cy="6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97566" y="5455349"/>
            <a:ext cx="726311" cy="71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30508" y="5455349"/>
            <a:ext cx="704414" cy="7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79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-6439" y="0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8474" y="385923"/>
            <a:ext cx="42407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Act out the story.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D:\9 读物 新西兰\Package 4 全部\多维阅读第4级\多维阅读第4级 封面扉页及图片\多维阅读第4级 正文-jpg\11-河马孵蛋\11-河马孵蛋_页面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250" y="1315334"/>
            <a:ext cx="3782031" cy="513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2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182879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4829" y="2820997"/>
            <a:ext cx="867032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1.Could the story happen in a city?   </a:t>
            </a:r>
          </a:p>
          <a:p>
            <a:r>
              <a:rPr lang="en-US" altLang="zh-CN" sz="3600" b="1" dirty="0" smtClean="0">
                <a:latin typeface="Comic Sans MS" panose="030F0702030302020204" pitchFamily="66" charset="0"/>
              </a:rPr>
              <a:t>   Why or why not?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r="9499"/>
          <a:stretch/>
        </p:blipFill>
        <p:spPr>
          <a:xfrm>
            <a:off x="5645335" y="311955"/>
            <a:ext cx="1421387" cy="17453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9205" y="442612"/>
            <a:ext cx="42407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Discuss in pairs.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945" y="4723191"/>
            <a:ext cx="87702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2.Have you looked after your friends?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0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8474" y="385923"/>
            <a:ext cx="275985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Homework.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8474" y="2317427"/>
            <a:ext cx="806735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1. Tell the story to your parents 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2274" y="3463739"/>
            <a:ext cx="806735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2. Make up a </a:t>
            </a:r>
            <a:r>
              <a:rPr lang="en-US" altLang="zh-CN" sz="3600" b="1" smtClean="0">
                <a:latin typeface="Comic Sans MS" panose="030F0702030302020204" pitchFamily="66" charset="0"/>
              </a:rPr>
              <a:t>new story.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-6439" y="1"/>
            <a:ext cx="9150439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494" y="3125640"/>
            <a:ext cx="820727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What do you </a:t>
            </a:r>
            <a:r>
              <a:rPr lang="en-US" altLang="zh-CN" sz="3600" b="1" smtClean="0">
                <a:latin typeface="Comic Sans MS" panose="030F0702030302020204" pitchFamily="66" charset="0"/>
              </a:rPr>
              <a:t>see </a:t>
            </a:r>
            <a:r>
              <a:rPr lang="en-US" altLang="zh-CN" sz="3600" b="1" smtClean="0">
                <a:latin typeface="Comic Sans MS" panose="030F0702030302020204" pitchFamily="66" charset="0"/>
              </a:rPr>
              <a:t>from 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the cover?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3494" y="4211961"/>
            <a:ext cx="597791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What was Hippo feeling?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3494" y="5410986"/>
            <a:ext cx="5774338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What happened? Guess.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171" y="334713"/>
            <a:ext cx="3929261" cy="26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62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0"/>
            <a:ext cx="9150439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97364" y="1157419"/>
            <a:ext cx="441377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Who laid an egg?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946" y="2108100"/>
            <a:ext cx="4055142" cy="38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71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1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1942" y="421923"/>
            <a:ext cx="795802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What do you think Hippo could be thinking?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942" y="1897393"/>
            <a:ext cx="795802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How did Hippo feel? Why?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042" y="2732260"/>
            <a:ext cx="3695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0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8655" y="1151959"/>
            <a:ext cx="73119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Who came up the tree? Why?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4493" y="2290714"/>
            <a:ext cx="3362572" cy="361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9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0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124" y="757056"/>
            <a:ext cx="85742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Where did the monkey put the egg?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124" y="1837277"/>
            <a:ext cx="85742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Was Hippo happy or sad? Why?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4988" y="3448476"/>
            <a:ext cx="2695834" cy="29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2874" y="3439049"/>
            <a:ext cx="2488676" cy="288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79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-6439" y="-57161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7262" y="2430023"/>
            <a:ext cx="43070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What did she do? 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7262" y="947251"/>
            <a:ext cx="763003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What made the parrot wake up?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262" y="3805306"/>
            <a:ext cx="540859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How did the hippo feel? 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568" y="1771153"/>
            <a:ext cx="2476599" cy="309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5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1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3488" y="337091"/>
            <a:ext cx="585585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Read PP14-15.</a:t>
            </a:r>
          </a:p>
          <a:p>
            <a:r>
              <a:rPr lang="en-US" altLang="zh-CN" sz="3600" b="1" dirty="0" smtClean="0">
                <a:latin typeface="Comic Sans MS" panose="030F0702030302020204" pitchFamily="66" charset="0"/>
              </a:rPr>
              <a:t>What happened at last?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88" y="1734599"/>
            <a:ext cx="3540845" cy="495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333" y="1776898"/>
            <a:ext cx="3660170" cy="490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86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0" y="0"/>
            <a:ext cx="9150439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0481" y="625325"/>
            <a:ext cx="44801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anose="030F0702030302020204" pitchFamily="66" charset="0"/>
              </a:rPr>
              <a:t>Listen and repeat</a:t>
            </a:r>
            <a:r>
              <a:rPr lang="en-US" altLang="zh-CN" sz="3600" b="1" dirty="0">
                <a:latin typeface="Comic Sans MS" panose="030F0702030302020204" pitchFamily="66" charset="0"/>
              </a:rPr>
              <a:t>.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 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4900" y="1809947"/>
            <a:ext cx="3317949" cy="45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8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181</Words>
  <Application>Microsoft Office PowerPoint</Application>
  <PresentationFormat>全屏显示(4:3)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Sailor Sid Is Sick</dc:title>
  <dc:creator>丰 张</dc:creator>
  <cp:lastModifiedBy>fltrp</cp:lastModifiedBy>
  <cp:revision>66</cp:revision>
  <dcterms:created xsi:type="dcterms:W3CDTF">2018-10-17T02:17:20Z</dcterms:created>
  <dcterms:modified xsi:type="dcterms:W3CDTF">2019-01-19T07:16:45Z</dcterms:modified>
</cp:coreProperties>
</file>