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3" r:id="rId2"/>
    <p:sldId id="266" r:id="rId3"/>
    <p:sldId id="279" r:id="rId4"/>
    <p:sldId id="280" r:id="rId5"/>
    <p:sldId id="267" r:id="rId6"/>
    <p:sldId id="281" r:id="rId7"/>
    <p:sldId id="269" r:id="rId8"/>
    <p:sldId id="270" r:id="rId9"/>
    <p:sldId id="271" r:id="rId10"/>
    <p:sldId id="272" r:id="rId11"/>
    <p:sldId id="282" r:id="rId12"/>
    <p:sldId id="273" r:id="rId13"/>
    <p:sldId id="274" r:id="rId14"/>
    <p:sldId id="276" r:id="rId15"/>
    <p:sldId id="275" r:id="rId16"/>
    <p:sldId id="277" r:id="rId17"/>
    <p:sldId id="278" r:id="rId18"/>
  </p:sldIdLst>
  <p:sldSz cx="9144000" cy="5715000" type="screen16x1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-5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CF715-DDEB-4C0E-8465-7D2989C7B02E}" type="datetimeFigureOut">
              <a:rPr lang="zh-CN" altLang="en-US" smtClean="0"/>
              <a:t>2019/2/28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B5EE9-D7A1-4A10-AC49-739F6BC09A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00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5EE9-D7A1-4A10-AC49-739F6BC09A5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086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DD21-1C30-45EF-A291-6ACB6263D6C1}" type="datetimeFigureOut">
              <a:rPr lang="zh-CN" altLang="en-US" smtClean="0"/>
              <a:pPr/>
              <a:t>2019/2/28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6E6D-E8F0-41F4-A76B-E935D632BC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DD21-1C30-45EF-A291-6ACB6263D6C1}" type="datetimeFigureOut">
              <a:rPr lang="zh-CN" altLang="en-US" smtClean="0"/>
              <a:pPr/>
              <a:t>2019/2/28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6E6D-E8F0-41F4-A76B-E935D632BC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DD21-1C30-45EF-A291-6ACB6263D6C1}" type="datetimeFigureOut">
              <a:rPr lang="zh-CN" altLang="en-US" smtClean="0"/>
              <a:pPr/>
              <a:t>2019/2/28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6E6D-E8F0-41F4-A76B-E935D632BC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DD21-1C30-45EF-A291-6ACB6263D6C1}" type="datetimeFigureOut">
              <a:rPr lang="zh-CN" altLang="en-US" smtClean="0"/>
              <a:pPr/>
              <a:t>2019/2/28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6E6D-E8F0-41F4-A76B-E935D632BC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DD21-1C30-45EF-A291-6ACB6263D6C1}" type="datetimeFigureOut">
              <a:rPr lang="zh-CN" altLang="en-US" smtClean="0"/>
              <a:pPr/>
              <a:t>2019/2/28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6E6D-E8F0-41F4-A76B-E935D632BC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DD21-1C30-45EF-A291-6ACB6263D6C1}" type="datetimeFigureOut">
              <a:rPr lang="zh-CN" altLang="en-US" smtClean="0"/>
              <a:pPr/>
              <a:t>2019/2/28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6E6D-E8F0-41F4-A76B-E935D632BC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DD21-1C30-45EF-A291-6ACB6263D6C1}" type="datetimeFigureOut">
              <a:rPr lang="zh-CN" altLang="en-US" smtClean="0"/>
              <a:pPr/>
              <a:t>2019/2/28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6E6D-E8F0-41F4-A76B-E935D632BC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DD21-1C30-45EF-A291-6ACB6263D6C1}" type="datetimeFigureOut">
              <a:rPr lang="zh-CN" altLang="en-US" smtClean="0"/>
              <a:pPr/>
              <a:t>2019/2/28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6E6D-E8F0-41F4-A76B-E935D632BC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DD21-1C30-45EF-A291-6ACB6263D6C1}" type="datetimeFigureOut">
              <a:rPr lang="zh-CN" altLang="en-US" smtClean="0"/>
              <a:pPr/>
              <a:t>2019/2/28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6E6D-E8F0-41F4-A76B-E935D632BC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DD21-1C30-45EF-A291-6ACB6263D6C1}" type="datetimeFigureOut">
              <a:rPr lang="zh-CN" altLang="en-US" smtClean="0"/>
              <a:pPr/>
              <a:t>2019/2/28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6E6D-E8F0-41F4-A76B-E935D632BC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DD21-1C30-45EF-A291-6ACB6263D6C1}" type="datetimeFigureOut">
              <a:rPr lang="zh-CN" altLang="en-US" smtClean="0"/>
              <a:pPr/>
              <a:t>2019/2/28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6E6D-E8F0-41F4-A76B-E935D632BC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DD21-1C30-45EF-A291-6ACB6263D6C1}" type="datetimeFigureOut">
              <a:rPr lang="zh-CN" altLang="en-US" smtClean="0"/>
              <a:pPr/>
              <a:t>2019/2/28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B6E6D-E8F0-41F4-A76B-E935D632BC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8024" y="1169255"/>
            <a:ext cx="39411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smtClean="0">
                <a:latin typeface="微软雅黑" pitchFamily="34" charset="-122"/>
                <a:ea typeface="微软雅黑" pitchFamily="34" charset="-122"/>
              </a:rPr>
              <a:t>Game </a:t>
            </a:r>
            <a:r>
              <a:rPr lang="en-US" altLang="zh-CN" sz="6000" b="1" dirty="0">
                <a:latin typeface="微软雅黑" pitchFamily="34" charset="-122"/>
                <a:ea typeface="微软雅黑" pitchFamily="34" charset="-122"/>
              </a:rPr>
              <a:t>On</a:t>
            </a:r>
            <a:r>
              <a:rPr lang="en-US" altLang="zh-CN" sz="6000" b="1" dirty="0" smtClean="0">
                <a:latin typeface="微软雅黑" pitchFamily="34" charset="-122"/>
                <a:ea typeface="微软雅黑" pitchFamily="34" charset="-122"/>
              </a:rPr>
              <a:t>!</a:t>
            </a:r>
          </a:p>
          <a:p>
            <a:pPr algn="ctr"/>
            <a:r>
              <a:rPr lang="zh-CN" altLang="en-US" sz="6000" b="1" dirty="0">
                <a:latin typeface="微软雅黑" pitchFamily="34" charset="-122"/>
                <a:ea typeface="微软雅黑" pitchFamily="34" charset="-122"/>
              </a:rPr>
              <a:t>游戏开始</a:t>
            </a:r>
            <a:endParaRPr lang="en-US" altLang="zh-CN" sz="6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04048" y="4369668"/>
            <a:ext cx="3975468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选自</a:t>
            </a:r>
            <a:r>
              <a:rPr lang="en-US" altLang="zh-CN" sz="28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多维阅读第</a:t>
            </a:r>
            <a:r>
              <a:rPr lang="en-US" altLang="zh-CN" sz="28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</a:t>
            </a:r>
            <a:r>
              <a:rPr lang="en-US" altLang="zh-CN" sz="28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6031"/>
            <a:ext cx="468052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Group Work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2172072"/>
          </a:xfrm>
        </p:spPr>
        <p:txBody>
          <a:bodyPr/>
          <a:lstStyle/>
          <a:p>
            <a:r>
              <a:rPr lang="en-US" altLang="zh-CN" dirty="0"/>
              <a:t> Summarize the reasons that lead to the change of Simon’s attitudes towards computer games.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43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Reading Circle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Work in groups of four and each member undertakes a role and leads the discussion in Reading Circle.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049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Character Captain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1. What do you think of Simon? Why</a:t>
            </a:r>
            <a:r>
              <a:rPr lang="zh-CN" altLang="en-US" dirty="0"/>
              <a:t>？</a:t>
            </a:r>
          </a:p>
          <a:p>
            <a:pPr marL="0" indent="0">
              <a:buNone/>
            </a:pPr>
            <a:r>
              <a:rPr lang="en-US" altLang="zh-CN" dirty="0"/>
              <a:t>2. What do you think of Simon’s father? Why</a:t>
            </a:r>
            <a:r>
              <a:rPr lang="zh-CN" altLang="en-US" dirty="0"/>
              <a:t>？</a:t>
            </a:r>
          </a:p>
          <a:p>
            <a:pPr marL="0" indent="0">
              <a:buNone/>
            </a:pPr>
            <a:r>
              <a:rPr lang="en-US" altLang="zh-CN" dirty="0"/>
              <a:t>3. What do you think of Simon’s mother? Why</a:t>
            </a:r>
            <a:r>
              <a:rPr lang="zh-CN" altLang="en-US" dirty="0"/>
              <a:t>？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767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Creative </a:t>
            </a:r>
            <a:r>
              <a:rPr lang="en-US" altLang="zh-CN" dirty="0" smtClean="0"/>
              <a:t>Connector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dirty="0" smtClean="0"/>
              <a:t>1</a:t>
            </a:r>
            <a:r>
              <a:rPr lang="en-US" altLang="zh-CN" dirty="0"/>
              <a:t>. Do you like playing computer games? How do you balance </a:t>
            </a:r>
            <a:r>
              <a:rPr lang="en-US" altLang="zh-CN" dirty="0" smtClean="0"/>
              <a:t>them </a:t>
            </a:r>
            <a:r>
              <a:rPr lang="en-US" altLang="zh-CN" dirty="0"/>
              <a:t>with your study and family life?</a:t>
            </a:r>
          </a:p>
          <a:p>
            <a:pPr marL="0" indent="0">
              <a:buNone/>
            </a:pPr>
            <a:r>
              <a:rPr lang="en-US" altLang="zh-CN" dirty="0"/>
              <a:t>2. Are you addicted to cellphones? What have your parents done with it? </a:t>
            </a:r>
          </a:p>
          <a:p>
            <a:pPr marL="0" indent="0">
              <a:buNone/>
            </a:pPr>
            <a:r>
              <a:rPr lang="en-US" altLang="zh-CN" dirty="0"/>
              <a:t>3. How does your family spend the weekend? Do you often go outdoors together? </a:t>
            </a:r>
          </a:p>
          <a:p>
            <a:pPr marL="0" indent="0">
              <a:buNone/>
            </a:pPr>
            <a:r>
              <a:rPr lang="en-US" altLang="zh-CN" dirty="0"/>
              <a:t>4. Have you once witnessed any natural wonders? How did you feel at that time?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688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Cultural </a:t>
            </a:r>
            <a:r>
              <a:rPr lang="en-US" altLang="zh-CN" dirty="0" smtClean="0"/>
              <a:t>Collector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238809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Can </a:t>
            </a:r>
            <a:r>
              <a:rPr lang="en-US" altLang="zh-CN" dirty="0"/>
              <a:t>you find out some cultural similarities and differences between Simon’s family life and spare-time activities with yours?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584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Moral Master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/>
              <a:t>1</a:t>
            </a:r>
            <a:r>
              <a:rPr lang="en-US" altLang="zh-CN" dirty="0"/>
              <a:t>. What are the influences of computer games on children?</a:t>
            </a:r>
          </a:p>
          <a:p>
            <a:pPr marL="0" indent="0">
              <a:buNone/>
            </a:pPr>
            <a:r>
              <a:rPr lang="en-US" altLang="zh-CN" dirty="0"/>
              <a:t>2. How should we build up a harmonious family?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312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Acting Out!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Suppose you were addicted to computer games, how would your parents help you and what </a:t>
            </a:r>
            <a:r>
              <a:rPr lang="en-US" altLang="zh-CN" dirty="0"/>
              <a:t>would </a:t>
            </a:r>
            <a:r>
              <a:rPr lang="en-US" altLang="zh-CN" dirty="0" smtClean="0"/>
              <a:t>you do </a:t>
            </a:r>
            <a:r>
              <a:rPr lang="en-US" altLang="zh-CN" dirty="0"/>
              <a:t>to help yourself balance the time spent on study and computer games?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71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Homework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1. Write </a:t>
            </a:r>
            <a:r>
              <a:rPr lang="en-US" altLang="zh-CN" dirty="0"/>
              <a:t>down what we should do to make the best use of the </a:t>
            </a:r>
            <a:r>
              <a:rPr lang="en-US" altLang="zh-CN" dirty="0"/>
              <a:t>I</a:t>
            </a:r>
            <a:r>
              <a:rPr lang="en-US" altLang="zh-CN" dirty="0" smtClean="0"/>
              <a:t>nternet </a:t>
            </a:r>
            <a:r>
              <a:rPr lang="en-US" altLang="zh-CN" dirty="0"/>
              <a:t>and cellphones</a:t>
            </a:r>
            <a:r>
              <a:rPr lang="en-US" altLang="zh-CN" dirty="0" smtClean="0"/>
              <a:t>.</a:t>
            </a:r>
          </a:p>
          <a:p>
            <a:pPr marL="0" indent="0">
              <a:buNone/>
            </a:pPr>
            <a:r>
              <a:rPr lang="en-US" altLang="zh-CN" dirty="0" smtClean="0"/>
              <a:t>2. Write </a:t>
            </a:r>
            <a:r>
              <a:rPr lang="en-US" altLang="zh-CN" dirty="0"/>
              <a:t>down one of your stories of exploring and experiencing wonders of nature.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765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Pre-reading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2748136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1. What can you see </a:t>
            </a:r>
            <a:r>
              <a:rPr lang="en-US" altLang="zh-CN" dirty="0" smtClean="0"/>
              <a:t>from the </a:t>
            </a:r>
            <a:r>
              <a:rPr lang="en-US" altLang="zh-CN" dirty="0"/>
              <a:t>cover?</a:t>
            </a:r>
          </a:p>
          <a:p>
            <a:pPr marL="0" indent="0">
              <a:buNone/>
            </a:pPr>
            <a:r>
              <a:rPr lang="en-US" altLang="zh-CN" dirty="0"/>
              <a:t>2. </a:t>
            </a:r>
            <a:r>
              <a:rPr lang="en-US" altLang="zh-CN" dirty="0" smtClean="0"/>
              <a:t>What does the title </a:t>
            </a:r>
            <a:r>
              <a:rPr lang="en-US" altLang="zh-CN" dirty="0"/>
              <a:t>mean? </a:t>
            </a:r>
          </a:p>
          <a:p>
            <a:pPr marL="0" indent="0">
              <a:buNone/>
            </a:pPr>
            <a:r>
              <a:rPr lang="en-US" altLang="zh-CN" dirty="0"/>
              <a:t>3. How many characters are there in the book? And who are they?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440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686800" cy="952500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/>
              <a:t>Read the story and answer the questions in pairs.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489348"/>
            <a:ext cx="8229600" cy="37716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b="1" dirty="0"/>
              <a:t>The museum day</a:t>
            </a:r>
          </a:p>
          <a:p>
            <a:pPr marL="0" indent="0">
              <a:buNone/>
            </a:pPr>
            <a:r>
              <a:rPr lang="en-US" altLang="zh-CN" dirty="0"/>
              <a:t>1. Why did Simon’s mother take Simon to the museum?</a:t>
            </a:r>
          </a:p>
          <a:p>
            <a:pPr marL="0" indent="0">
              <a:buNone/>
            </a:pPr>
            <a:r>
              <a:rPr lang="en-US" altLang="zh-CN" dirty="0"/>
              <a:t>2. What did Simon think of the squid?</a:t>
            </a:r>
          </a:p>
          <a:p>
            <a:pPr marL="0" indent="0">
              <a:buNone/>
            </a:pPr>
            <a:r>
              <a:rPr lang="en-US" altLang="zh-CN" dirty="0" smtClean="0"/>
              <a:t>3. </a:t>
            </a:r>
            <a:r>
              <a:rPr lang="en-US" altLang="zh-CN" dirty="0"/>
              <a:t>What did Simon usually do with his father at home?</a:t>
            </a:r>
          </a:p>
          <a:p>
            <a:pPr marL="0" indent="0">
              <a:buNone/>
            </a:pPr>
            <a:r>
              <a:rPr lang="en-US" altLang="zh-CN" dirty="0" smtClean="0"/>
              <a:t>4. </a:t>
            </a:r>
            <a:r>
              <a:rPr lang="en-US" altLang="zh-CN" dirty="0"/>
              <a:t>What was Simon’s mother’s ideal weekend</a:t>
            </a:r>
            <a:r>
              <a:rPr lang="en-US" altLang="zh-CN" dirty="0" smtClean="0"/>
              <a:t>?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2061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93204"/>
            <a:ext cx="8229600" cy="1116467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/>
              <a:t>Read the story and answer the questions in pairs.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b="1" dirty="0" smtClean="0"/>
              <a:t>The </a:t>
            </a:r>
            <a:r>
              <a:rPr lang="en-US" altLang="zh-CN" b="1" dirty="0"/>
              <a:t>weekend morning</a:t>
            </a:r>
          </a:p>
          <a:p>
            <a:pPr marL="0" indent="0">
              <a:buNone/>
            </a:pPr>
            <a:r>
              <a:rPr lang="en-US" altLang="zh-CN" dirty="0"/>
              <a:t>1. How did the family decide to spend the weekend?</a:t>
            </a:r>
          </a:p>
          <a:p>
            <a:pPr marL="0" indent="0">
              <a:buNone/>
            </a:pPr>
            <a:r>
              <a:rPr lang="en-US" altLang="zh-CN" dirty="0"/>
              <a:t>2. What did Simon think of this plan? Why?</a:t>
            </a:r>
          </a:p>
          <a:p>
            <a:pPr marL="0" indent="0">
              <a:buNone/>
            </a:pPr>
            <a:r>
              <a:rPr lang="en-US" altLang="zh-CN" dirty="0"/>
              <a:t>3. Where did they arrive?</a:t>
            </a:r>
          </a:p>
          <a:p>
            <a:pPr marL="0" indent="0">
              <a:buNone/>
            </a:pPr>
            <a:r>
              <a:rPr lang="en-US" altLang="zh-CN" dirty="0"/>
              <a:t>4. </a:t>
            </a:r>
            <a:r>
              <a:rPr lang="en-US" altLang="zh-CN" dirty="0" smtClean="0"/>
              <a:t>Do you think Simon will enjoy the walk? What makes you think so?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5297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1116467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/>
              <a:t>Read the story and answer the questions in pairs.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345332"/>
            <a:ext cx="8229600" cy="37716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b="1" dirty="0" smtClean="0"/>
              <a:t>The </a:t>
            </a:r>
            <a:r>
              <a:rPr lang="en-US" altLang="zh-CN" b="1" dirty="0"/>
              <a:t>game was on</a:t>
            </a:r>
          </a:p>
          <a:p>
            <a:pPr marL="0" indent="0">
              <a:buNone/>
            </a:pPr>
            <a:r>
              <a:rPr lang="en-US" altLang="zh-CN" dirty="0"/>
              <a:t>1. How many places did they pass along the way? </a:t>
            </a:r>
          </a:p>
          <a:p>
            <a:pPr marL="0" indent="0">
              <a:buNone/>
            </a:pPr>
            <a:r>
              <a:rPr lang="en-US" altLang="zh-CN" dirty="0"/>
              <a:t>2. What did Simon’s parents say about the sacred stones?</a:t>
            </a:r>
          </a:p>
          <a:p>
            <a:pPr marL="0" indent="0">
              <a:buNone/>
            </a:pPr>
            <a:r>
              <a:rPr lang="en-US" altLang="zh-CN" dirty="0"/>
              <a:t>3. What did Simon do to the </a:t>
            </a:r>
            <a:r>
              <a:rPr lang="en-US" altLang="zh-CN" dirty="0" smtClean="0"/>
              <a:t>rocks </a:t>
            </a:r>
            <a:r>
              <a:rPr lang="en-US" altLang="zh-CN" dirty="0"/>
              <a:t>and what happened later?</a:t>
            </a:r>
          </a:p>
          <a:p>
            <a:pPr marL="0" indent="0">
              <a:buNone/>
            </a:pPr>
            <a:r>
              <a:rPr lang="en-US" altLang="zh-CN" dirty="0" smtClean="0"/>
              <a:t>4. </a:t>
            </a:r>
            <a:r>
              <a:rPr lang="en-US" altLang="zh-CN" dirty="0"/>
              <a:t>What did Simon think of this trip?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15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Vocabulary Learning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Read the following sentences and fill in the blanks with the correct words.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18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glare, stare, glance, gaze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33500"/>
            <a:ext cx="8686800" cy="37716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dirty="0" smtClean="0"/>
              <a:t>1. Children </a:t>
            </a:r>
            <a:r>
              <a:rPr lang="en-US" altLang="zh-CN" dirty="0"/>
              <a:t>should be taught not to ______ at the disabled people.</a:t>
            </a:r>
          </a:p>
          <a:p>
            <a:pPr marL="0" indent="0">
              <a:buNone/>
            </a:pPr>
            <a:r>
              <a:rPr lang="en-US" altLang="zh-CN" dirty="0" smtClean="0"/>
              <a:t>2. He </a:t>
            </a:r>
            <a:r>
              <a:rPr lang="en-US" altLang="zh-CN" dirty="0" smtClean="0"/>
              <a:t>_______ </a:t>
            </a:r>
            <a:r>
              <a:rPr lang="en-US" altLang="zh-CN" dirty="0"/>
              <a:t>at the audience, and he began to speak.</a:t>
            </a:r>
          </a:p>
          <a:p>
            <a:pPr marL="0" indent="0">
              <a:buNone/>
            </a:pPr>
            <a:r>
              <a:rPr lang="en-US" altLang="zh-CN" dirty="0" smtClean="0"/>
              <a:t>3. The </a:t>
            </a:r>
            <a:r>
              <a:rPr lang="en-US" altLang="zh-CN" dirty="0"/>
              <a:t>child ______ at the toys in the shop window.</a:t>
            </a:r>
          </a:p>
          <a:p>
            <a:pPr marL="0" indent="0">
              <a:buNone/>
            </a:pPr>
            <a:r>
              <a:rPr lang="en-US" altLang="zh-CN" dirty="0" smtClean="0"/>
              <a:t>4. Don't </a:t>
            </a:r>
            <a:r>
              <a:rPr lang="en-US" altLang="zh-CN" dirty="0"/>
              <a:t>______ at me like that. You deserved the scolding</a:t>
            </a:r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636138" y="1192605"/>
            <a:ext cx="1032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stare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02751" y="2137420"/>
            <a:ext cx="1499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glanced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84058" y="3001516"/>
            <a:ext cx="11558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gazed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39752" y="3928909"/>
            <a:ext cx="1249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glared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07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groan, </a:t>
            </a:r>
            <a:r>
              <a:rPr lang="en-US" altLang="zh-CN" dirty="0" smtClean="0"/>
              <a:t>sigh</a:t>
            </a:r>
            <a:r>
              <a:rPr lang="en-US" altLang="zh-CN" dirty="0"/>
              <a:t>, whisper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/>
              <a:t>1</a:t>
            </a:r>
            <a:r>
              <a:rPr lang="en-US" altLang="zh-CN" dirty="0" smtClean="0"/>
              <a:t>.</a:t>
            </a:r>
            <a:r>
              <a:rPr lang="en-US" altLang="zh-CN" dirty="0"/>
              <a:t> </a:t>
            </a:r>
            <a:r>
              <a:rPr lang="en-US" altLang="zh-CN" dirty="0" smtClean="0"/>
              <a:t>The </a:t>
            </a:r>
            <a:r>
              <a:rPr lang="en-US" altLang="zh-CN" dirty="0"/>
              <a:t>kids all </a:t>
            </a:r>
            <a:r>
              <a:rPr lang="en-US" altLang="zh-CN" dirty="0" smtClean="0"/>
              <a:t>________ </a:t>
            </a:r>
            <a:r>
              <a:rPr lang="en-US" altLang="zh-CN" dirty="0"/>
              <a:t>when I switched off the TV.</a:t>
            </a:r>
          </a:p>
          <a:p>
            <a:pPr marL="0" indent="0">
              <a:buNone/>
            </a:pPr>
            <a:r>
              <a:rPr lang="en-US" altLang="zh-CN" dirty="0" smtClean="0"/>
              <a:t>2.</a:t>
            </a:r>
            <a:r>
              <a:rPr lang="en-US" altLang="zh-CN" dirty="0"/>
              <a:t> </a:t>
            </a:r>
            <a:r>
              <a:rPr lang="en-US" altLang="zh-CN" dirty="0" smtClean="0"/>
              <a:t>James </a:t>
            </a:r>
            <a:r>
              <a:rPr lang="en-US" altLang="zh-CN" dirty="0"/>
              <a:t>leaned over to </a:t>
            </a:r>
            <a:r>
              <a:rPr lang="en-US" altLang="zh-CN" b="1" u="sng" dirty="0" smtClean="0">
                <a:solidFill>
                  <a:srgbClr val="FF0000"/>
                </a:solidFill>
              </a:rPr>
              <a:t>whisper</a:t>
            </a:r>
            <a:r>
              <a:rPr lang="en-US" altLang="zh-CN" dirty="0" smtClean="0"/>
              <a:t> </a:t>
            </a:r>
            <a:r>
              <a:rPr lang="en-US" altLang="zh-CN" dirty="0"/>
              <a:t>something to Michael.</a:t>
            </a:r>
          </a:p>
          <a:p>
            <a:pPr marL="0" indent="0">
              <a:buNone/>
            </a:pPr>
            <a:r>
              <a:rPr lang="en-US" altLang="zh-CN" dirty="0" smtClean="0"/>
              <a:t>3.</a:t>
            </a:r>
            <a:r>
              <a:rPr lang="en-US" altLang="zh-CN" dirty="0"/>
              <a:t> </a:t>
            </a:r>
            <a:r>
              <a:rPr lang="en-US" altLang="zh-CN" dirty="0" smtClean="0"/>
              <a:t>He </a:t>
            </a:r>
            <a:r>
              <a:rPr lang="en-US" altLang="zh-CN" dirty="0"/>
              <a:t>______ with despair at the thought of all the opportunities he had missed. </a:t>
            </a:r>
          </a:p>
          <a:p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403649" y="3577581"/>
            <a:ext cx="17281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sighed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43" y="881634"/>
            <a:ext cx="2025839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83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64840"/>
            <a:ext cx="8229600" cy="952500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Draw the mind-map with some basic information about how Simon changed his idea towards computer games. </a:t>
            </a:r>
            <a:endParaRPr lang="zh-CN" alt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49388"/>
            <a:ext cx="3709194" cy="250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83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641</Words>
  <Application>Microsoft Office PowerPoint</Application>
  <PresentationFormat>全屏显示(16:10)</PresentationFormat>
  <Paragraphs>66</Paragraphs>
  <Slides>17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PowerPoint 演示文稿</vt:lpstr>
      <vt:lpstr>Pre-reading</vt:lpstr>
      <vt:lpstr>Read the story and answer the questions in pairs.</vt:lpstr>
      <vt:lpstr>Read the story and answer the questions in pairs.</vt:lpstr>
      <vt:lpstr>Read the story and answer the questions in pairs.</vt:lpstr>
      <vt:lpstr>Vocabulary Learning</vt:lpstr>
      <vt:lpstr>glare, stare, glance, gaze</vt:lpstr>
      <vt:lpstr>groan, sigh, whisper</vt:lpstr>
      <vt:lpstr>Draw the mind-map with some basic information about how Simon changed his idea towards computer games. </vt:lpstr>
      <vt:lpstr>Group Work</vt:lpstr>
      <vt:lpstr>Reading Circle</vt:lpstr>
      <vt:lpstr>Character Captain</vt:lpstr>
      <vt:lpstr>Creative Connector</vt:lpstr>
      <vt:lpstr>Cultural Collector</vt:lpstr>
      <vt:lpstr>Moral Master</vt:lpstr>
      <vt:lpstr>Acting Out!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lidan</dc:creator>
  <cp:lastModifiedBy>fltrp</cp:lastModifiedBy>
  <cp:revision>38</cp:revision>
  <dcterms:created xsi:type="dcterms:W3CDTF">2013-12-05T03:53:03Z</dcterms:created>
  <dcterms:modified xsi:type="dcterms:W3CDTF">2019-02-28T07:40:12Z</dcterms:modified>
</cp:coreProperties>
</file>