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0"/>
  </p:notesMasterIdLst>
  <p:sldIdLst>
    <p:sldId id="277" r:id="rId2"/>
    <p:sldId id="307" r:id="rId3"/>
    <p:sldId id="308" r:id="rId4"/>
    <p:sldId id="297" r:id="rId5"/>
    <p:sldId id="272" r:id="rId6"/>
    <p:sldId id="280" r:id="rId7"/>
    <p:sldId id="304" r:id="rId8"/>
    <p:sldId id="309" r:id="rId9"/>
    <p:sldId id="319" r:id="rId10"/>
    <p:sldId id="320" r:id="rId11"/>
    <p:sldId id="323" r:id="rId12"/>
    <p:sldId id="324" r:id="rId13"/>
    <p:sldId id="327" r:id="rId14"/>
    <p:sldId id="326" r:id="rId15"/>
    <p:sldId id="328" r:id="rId16"/>
    <p:sldId id="329" r:id="rId17"/>
    <p:sldId id="330" r:id="rId18"/>
    <p:sldId id="331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简介" id="{CB6BBEF7-9717-4733-A929-535518E6EBF6}">
          <p14:sldIdLst>
            <p14:sldId id="277"/>
            <p14:sldId id="307"/>
            <p14:sldId id="308"/>
            <p14:sldId id="297"/>
            <p14:sldId id="272"/>
            <p14:sldId id="280"/>
            <p14:sldId id="304"/>
            <p14:sldId id="309"/>
            <p14:sldId id="319"/>
            <p14:sldId id="320"/>
            <p14:sldId id="323"/>
            <p14:sldId id="324"/>
            <p14:sldId id="327"/>
            <p14:sldId id="326"/>
            <p14:sldId id="328"/>
            <p14:sldId id="329"/>
            <p14:sldId id="330"/>
            <p14:sldId id="331"/>
          </p14:sldIdLst>
        </p14:section>
        <p14:section name="编写演示文稿" id="{16378913-E5ED-4281-BAF5-F1F938CB0BED}">
          <p14:sldIdLst/>
        </p14:section>
        <p14:section name="丰富演示文稿" id="{E2D565D1-BA5E-44E6-A40E-50A644912248}">
          <p14:sldIdLst/>
        </p14:section>
        <p14:section name="传递演示文稿" id="{71D59651-8EFA-4415-9623-98B4C4A8699C}">
          <p14:sldIdLst/>
        </p14:section>
        <p14:section name="还有更多!" id="{2E16B512-814A-4DC1-A986-25475E10E0EF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18" autoAdjust="0"/>
    <p:restoredTop sz="84007" autoAdjust="0"/>
  </p:normalViewPr>
  <p:slideViewPr>
    <p:cSldViewPr>
      <p:cViewPr varScale="1">
        <p:scale>
          <a:sx n="73" d="100"/>
          <a:sy n="73" d="100"/>
        </p:scale>
        <p:origin x="-1613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CN" sz="1200"/>
            </a:lvl1pPr>
          </a:lstStyle>
          <a:p>
            <a:fld id="{00F830A1-3891-4B82-A120-081866556DA0}" type="datetimeFigureOut">
              <a:rPr/>
              <a:pPr/>
              <a:t>2018/11/18</a:t>
            </a:fld>
            <a:endParaRPr lang="zh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CN" sz="1200"/>
            </a:lvl1pPr>
          </a:lstStyle>
          <a:p>
            <a:fld id="{58CC9574-A819-4FE4-99A7-1E27AD09ADC2}" type="slidenum">
              <a:rPr/>
              <a:pPr/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906023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zh-CN" smtClean="0"/>
              <a:pPr/>
              <a:t>1</a:t>
            </a:fld>
            <a:endParaRPr lang="zh-C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altLang="zh-CN" smtClean="0">
                <a:solidFill>
                  <a:prstClr val="black"/>
                </a:solidFill>
              </a:rPr>
              <a:pPr/>
              <a:t>4</a:t>
            </a:fld>
            <a:endParaRPr lang="zh-CN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altLang="zh-CN" smtClean="0">
                <a:solidFill>
                  <a:prstClr val="black"/>
                </a:solidFill>
              </a:rPr>
              <a:pPr/>
              <a:t>5</a:t>
            </a:fld>
            <a:endParaRPr lang="zh-CN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altLang="zh-CN" smtClean="0"/>
              <a:pPr/>
              <a:t>6</a:t>
            </a:fld>
            <a:endParaRPr lang="zh-C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altLang="zh-CN" smtClean="0">
                <a:solidFill>
                  <a:prstClr val="black"/>
                </a:solidFill>
              </a:rPr>
              <a:pPr/>
              <a:t>7</a:t>
            </a:fld>
            <a:endParaRPr lang="zh-CN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zh-CN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/>
              <a:pPr/>
              <a:t>2018/11/18</a:t>
            </a:fld>
            <a:endParaRPr kumimoji="0" 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endParaRPr kumimoji="0"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/>
              <a:pPr/>
              <a:t>‹#›</a:t>
            </a:fld>
            <a:endParaRPr kumimoji="0" lang="zh-CN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 eaLnBrk="1" latinLnBrk="0" hangingPunct="1">
              <a:buNone/>
              <a:defRPr kumimoji="0" lang="zh-CN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zh-CN"/>
              <a:t>单击此处编辑母版副标题样式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 eaLnBrk="1" latinLnBrk="0" hangingPunct="1">
              <a:defRPr kumimoji="0" lang="zh-CN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eaLnBrk="1" latinLnBrk="0" hangingPunct="1"/>
            <a:r>
              <a:rPr lang="zh-CN" altLang="en-US"/>
              <a:t>单击此处编辑母版标题样式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媒体(带标题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/>
              <a:pPr/>
              <a:t>2018/11/18</a:t>
            </a:fld>
            <a:endParaRPr kumimoji="0" 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endParaRPr kumimoji="0" 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/>
              <a:pPr/>
              <a:t>‹#›</a:t>
            </a:fld>
            <a:endParaRPr kumimoji="0" lang="zh-CN"/>
          </a:p>
        </p:txBody>
      </p:sp>
      <p:sp>
        <p:nvSpPr>
          <p:cNvPr id="6" name="Rectangle 5"/>
          <p:cNvSpPr/>
          <p:nvPr userDrawn="1"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zh-CN" b="1"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zh-CN" sz="1800" b="0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/>
          <a:lstStyle>
            <a:lvl1pPr eaLnBrk="1" latinLnBrk="0" hangingPunct="1">
              <a:buNone/>
              <a:defRPr kumimoji="0" lang="zh-CN"/>
            </a:lvl1pPr>
          </a:lstStyle>
          <a:p>
            <a:pPr eaLnBrk="1" latinLnBrk="0" hangingPunct="1"/>
            <a:r>
              <a:rPr lang="zh-CN" altLang="en-US"/>
              <a:t>单击图标添加媒体</a:t>
            </a:r>
            <a:endParaRPr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zh-CN" sz="2400">
                <a:solidFill>
                  <a:schemeClr val="bg1"/>
                </a:solidFill>
              </a:defRPr>
            </a:lvl1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792800" y="4800600"/>
            <a:ext cx="55008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zh-CN" b="1"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zh-CN" sz="1800" b="0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zh-CN" sz="3200"/>
            </a:lvl1pPr>
            <a:lvl2pPr marL="457200" indent="0" eaLnBrk="1" latinLnBrk="0" hangingPunct="1">
              <a:buNone/>
              <a:defRPr kumimoji="0" lang="zh-CN" sz="2800"/>
            </a:lvl2pPr>
            <a:lvl3pPr marL="914400" indent="0" eaLnBrk="1" latinLnBrk="0" hangingPunct="1">
              <a:buNone/>
              <a:defRPr kumimoji="0" lang="zh-CN" sz="2400"/>
            </a:lvl3pPr>
            <a:lvl4pPr marL="1371600" indent="0" eaLnBrk="1" latinLnBrk="0" hangingPunct="1">
              <a:buNone/>
              <a:defRPr kumimoji="0" lang="zh-CN" sz="2000"/>
            </a:lvl4pPr>
            <a:lvl5pPr marL="1828800" indent="0" eaLnBrk="1" latinLnBrk="0" hangingPunct="1">
              <a:buNone/>
              <a:defRPr kumimoji="0" lang="zh-CN" sz="2000"/>
            </a:lvl5pPr>
            <a:lvl6pPr marL="2286000" indent="0" eaLnBrk="1" latinLnBrk="0" hangingPunct="1">
              <a:buNone/>
              <a:defRPr kumimoji="0" lang="zh-CN" sz="2000"/>
            </a:lvl6pPr>
            <a:lvl7pPr marL="2743200" indent="0" eaLnBrk="1" latinLnBrk="0" hangingPunct="1">
              <a:buNone/>
              <a:defRPr kumimoji="0" lang="zh-CN" sz="2000"/>
            </a:lvl7pPr>
            <a:lvl8pPr marL="3200400" indent="0" eaLnBrk="1" latinLnBrk="0" hangingPunct="1">
              <a:buNone/>
              <a:defRPr kumimoji="0" lang="zh-CN" sz="2000"/>
            </a:lvl8pPr>
            <a:lvl9pPr marL="3657600" indent="0" eaLnBrk="1" latinLnBrk="0" hangingPunct="1">
              <a:buNone/>
              <a:defRPr kumimoji="0" lang="zh-CN" sz="2000"/>
            </a:lvl9pPr>
          </a:lstStyle>
          <a:p>
            <a:pPr eaLnBrk="1" latinLnBrk="0" hangingPunct="1"/>
            <a:r>
              <a:rPr lang="zh-CN" altLang="en-US"/>
              <a:t>单击图标添加图片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 eaLnBrk="1" latinLnBrk="0" hangingPunct="1">
              <a:buNone/>
              <a:defRPr kumimoji="0" lang="zh-CN" sz="1400"/>
            </a:lvl1pPr>
            <a:lvl2pPr marL="457200" indent="0" eaLnBrk="1" latinLnBrk="0" hangingPunct="1">
              <a:buNone/>
              <a:defRPr kumimoji="0" lang="zh-CN" sz="1200"/>
            </a:lvl2pPr>
            <a:lvl3pPr marL="914400" indent="0" eaLnBrk="1" latinLnBrk="0" hangingPunct="1">
              <a:buNone/>
              <a:defRPr kumimoji="0" lang="zh-CN" sz="1000"/>
            </a:lvl3pPr>
            <a:lvl4pPr marL="1371600" indent="0" eaLnBrk="1" latinLnBrk="0" hangingPunct="1">
              <a:buNone/>
              <a:defRPr kumimoji="0" lang="zh-CN" sz="900"/>
            </a:lvl4pPr>
            <a:lvl5pPr marL="1828800" indent="0" eaLnBrk="1" latinLnBrk="0" hangingPunct="1">
              <a:buNone/>
              <a:defRPr kumimoji="0" lang="zh-CN" sz="900"/>
            </a:lvl5pPr>
            <a:lvl6pPr marL="2286000" indent="0" eaLnBrk="1" latinLnBrk="0" hangingPunct="1">
              <a:buNone/>
              <a:defRPr kumimoji="0" lang="zh-CN" sz="900"/>
            </a:lvl6pPr>
            <a:lvl7pPr marL="2743200" indent="0" eaLnBrk="1" latinLnBrk="0" hangingPunct="1">
              <a:buNone/>
              <a:defRPr kumimoji="0" lang="zh-CN" sz="900"/>
            </a:lvl7pPr>
            <a:lvl8pPr marL="3200400" indent="0" eaLnBrk="1" latinLnBrk="0" hangingPunct="1">
              <a:buNone/>
              <a:defRPr kumimoji="0" lang="zh-CN" sz="900"/>
            </a:lvl8pPr>
            <a:lvl9pPr marL="3657600" indent="0" eaLnBrk="1" latinLnBrk="0" hangingPunct="1">
              <a:buNone/>
              <a:defRPr kumimoji="0" lang="zh-CN" sz="9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/>
              <a:pPr/>
              <a:t>2018/11/18</a:t>
            </a:fld>
            <a:endParaRPr kumimoji="0" 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endParaRPr kumimoji="0" 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/>
              <a:pPr/>
              <a:t>‹#›</a:t>
            </a:fld>
            <a:endParaRPr kumimoji="0" 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竖排文字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/>
              <a:pPr/>
              <a:t>2018/11/18</a:t>
            </a:fld>
            <a:endParaRPr kumimoji="0" 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/>
              <a:pPr/>
              <a:t>‹#›</a:t>
            </a:fld>
            <a:endParaRPr kumimoji="0" lang="zh-CN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 eaLnBrk="1" latinLnBrk="0" hangingPunct="1">
              <a:defRPr kumimoji="0" lang="zh-CN"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CN"/>
              <a:t>    单击此处编辑母版标题样式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/>
              <a:pPr/>
              <a:t>2018/11/18</a:t>
            </a:fld>
            <a:endParaRPr kumimoji="0" 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/>
              <a:pPr/>
              <a:t>‹#›</a:t>
            </a:fld>
            <a:endParaRPr kumimoji="0" 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34E2-BBB6-4D34-BB01-078E9AA25260}" type="datetimeFigureOut">
              <a:rPr/>
              <a:pPr/>
              <a:t>2018/11/18</a:t>
            </a:fld>
            <a:endParaRPr kumimoji="0" 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/>
              <a:pPr/>
              <a:t>‹#›</a:t>
            </a:fld>
            <a:endParaRPr kumimoji="0" 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 anchor="ctr">
            <a:normAutofit/>
          </a:bodyPr>
          <a:lstStyle>
            <a:lvl1pPr algn="l" eaLnBrk="1" latinLnBrk="0" hangingPunct="1">
              <a:defRPr kumimoji="0" lang="zh-CN" sz="3000" b="1" cap="all"/>
            </a:lvl1pPr>
          </a:lstStyle>
          <a:p>
            <a:pPr eaLnBrk="1" latinLnBrk="0" hangingPunct="1"/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 eaLnBrk="1" latinLnBrk="0" hangingPunct="1">
              <a:buNone/>
              <a:defRPr kumimoji="0" lang="zh-CN"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zh-CN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zh-CN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zh-CN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zh-CN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zh-CN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zh-CN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zh-CN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zh-CN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/>
              <a:pPr/>
              <a:t>‹#›</a:t>
            </a:fld>
            <a:endParaRPr kumimoji="0" lang="zh-CN"/>
          </a:p>
        </p:txBody>
      </p:sp>
      <p:sp>
        <p:nvSpPr>
          <p:cNvPr id="7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zh-CN"/>
              <a:t>            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686800" y="526537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zh-CN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zh-CN"/>
              <a:t>      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 anchor="ctr" anchorCtr="0">
            <a:normAutofit/>
          </a:bodyPr>
          <a:lstStyle>
            <a:lvl1pPr algn="l" eaLnBrk="1" latinLnBrk="0" hangingPunct="1">
              <a:defRPr kumimoji="0" lang="zh-CN"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zh-CN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zh-CN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zh-CN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zh-CN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/>
              <a:pPr/>
              <a:t>2018/11/18</a:t>
            </a:fld>
            <a:endParaRPr kumimoji="0" 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/>
              <a:pPr/>
              <a:t>‹#›</a:t>
            </a:fld>
            <a:endParaRPr kumimoji="0" 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: 强调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/>
              <a:pPr/>
              <a:t>2018/11/18</a:t>
            </a:fld>
            <a:endParaRPr kumimoji="0" 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/>
              <a:pPr/>
              <a:t>‹#›</a:t>
            </a:fld>
            <a:endParaRPr kumimoji="0" lang="zh-CN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eaLnBrk="1" latinLnBrk="0" hangingPunct="1">
              <a:defRPr kumimoji="0" lang="zh-CN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zh-CN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zh-CN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zh-CN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zh-CN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 eaLnBrk="1" latinLnBrk="0" hangingPunct="1">
              <a:defRPr kumimoji="0" lang="zh-CN" sz="28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 eaLnBrk="1" latinLnBrk="0" hangingPunct="1">
              <a:defRPr kumimoji="0" lang="zh-CN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zh-CN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zh-CN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zh-CN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zh-CN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zh-CN" sz="1800"/>
            </a:lvl6pPr>
            <a:lvl7pPr eaLnBrk="1" latinLnBrk="0" hangingPunct="1">
              <a:defRPr kumimoji="0" lang="zh-CN" sz="1800"/>
            </a:lvl7pPr>
            <a:lvl8pPr eaLnBrk="1" latinLnBrk="0" hangingPunct="1">
              <a:defRPr kumimoji="0" lang="zh-CN" sz="1800"/>
            </a:lvl8pPr>
            <a:lvl9pPr eaLnBrk="1" latinLnBrk="0" hangingPunct="1">
              <a:defRPr kumimoji="0" lang="zh-CN" sz="18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 eaLnBrk="1" latinLnBrk="0" hangingPunct="1">
              <a:defRPr kumimoji="0" lang="zh-CN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zh-CN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zh-CN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zh-CN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zh-CN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zh-CN" sz="1800"/>
            </a:lvl6pPr>
            <a:lvl7pPr eaLnBrk="1" latinLnBrk="0" hangingPunct="1">
              <a:defRPr kumimoji="0" lang="zh-CN" sz="1800"/>
            </a:lvl7pPr>
            <a:lvl8pPr eaLnBrk="1" latinLnBrk="0" hangingPunct="1">
              <a:defRPr kumimoji="0" lang="zh-CN" sz="1800"/>
            </a:lvl8pPr>
            <a:lvl9pPr eaLnBrk="1" latinLnBrk="0" hangingPunct="1">
              <a:defRPr kumimoji="0" lang="zh-CN" sz="18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/>
              <a:pPr/>
              <a:t>2018/11/18</a:t>
            </a:fld>
            <a:endParaRPr kumimoji="0" 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/>
              <a:pPr/>
              <a:t>‹#›</a:t>
            </a:fld>
            <a:endParaRPr kumimoji="0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/>
              <a:pPr/>
              <a:t>2018/11/18</a:t>
            </a:fld>
            <a:endParaRPr kumimoji="0" 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endParaRPr kumimoji="0" 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/>
              <a:pPr/>
              <a:t>‹#›</a:t>
            </a:fld>
            <a:endParaRPr kumimoji="0" lang="zh-CN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 eaLnBrk="1" latinLnBrk="0" hangingPunct="1">
              <a:defRPr kumimoji="0" lang="zh-CN"/>
            </a:lvl1pPr>
          </a:lstStyle>
          <a:p>
            <a:pPr eaLnBrk="1" latinLnBrk="0" hangingPunct="1"/>
            <a:r>
              <a:rPr lang="zh-CN" altLang="en-US"/>
              <a:t>单击此处编辑母版标题样式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仅标题: 强调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/>
              <a:pPr/>
              <a:t>2018/11/18</a:t>
            </a:fld>
            <a:endParaRPr kumimoji="0" 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/>
              <a:pPr/>
              <a:t>‹#›</a:t>
            </a:fld>
            <a:endParaRPr kumimoji="0" lang="zh-CN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 eaLnBrk="1" latinLnBrk="0" hangingPunct="1">
              <a:defRPr kumimoji="0" lang="zh-CN" sz="4600" b="1" kern="1200" spc="-150" baseline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CN"/>
              <a:t>单击此处编辑母版标题样式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 eaLnBrk="1" latinLnBrk="0" hangingPunct="1">
              <a:buNone/>
              <a:defRPr kumimoji="0" lang="zh-CN" sz="2800" kern="120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 eaLnBrk="1" latinLnBrk="0" hangingPunct="1">
              <a:buNone/>
              <a:defRPr kumimoji="0" lang="zh-CN" sz="2000" b="1"/>
            </a:lvl2pPr>
            <a:lvl3pPr marL="914400" indent="0" eaLnBrk="1" latinLnBrk="0" hangingPunct="1">
              <a:buNone/>
              <a:defRPr kumimoji="0" lang="zh-CN" sz="1800" b="1"/>
            </a:lvl3pPr>
            <a:lvl4pPr marL="1371600" indent="0" eaLnBrk="1" latinLnBrk="0" hangingPunct="1">
              <a:buNone/>
              <a:defRPr kumimoji="0" lang="zh-CN" sz="1600" b="1"/>
            </a:lvl4pPr>
            <a:lvl5pPr marL="1828800" indent="0" eaLnBrk="1" latinLnBrk="0" hangingPunct="1">
              <a:buNone/>
              <a:defRPr kumimoji="0" lang="zh-CN" sz="1600" b="1"/>
            </a:lvl5pPr>
            <a:lvl6pPr marL="2286000" indent="0" eaLnBrk="1" latinLnBrk="0" hangingPunct="1">
              <a:buNone/>
              <a:defRPr kumimoji="0" lang="zh-CN" sz="1600" b="1"/>
            </a:lvl6pPr>
            <a:lvl7pPr marL="2743200" indent="0" eaLnBrk="1" latinLnBrk="0" hangingPunct="1">
              <a:buNone/>
              <a:defRPr kumimoji="0" lang="zh-CN" sz="1600" b="1"/>
            </a:lvl7pPr>
            <a:lvl8pPr marL="3200400" indent="0" eaLnBrk="1" latinLnBrk="0" hangingPunct="1">
              <a:buNone/>
              <a:defRPr kumimoji="0" lang="zh-CN" sz="1600" b="1"/>
            </a:lvl8pPr>
            <a:lvl9pPr marL="3657600" indent="0" eaLnBrk="1" latinLnBrk="0" hangingPunct="1">
              <a:buNone/>
              <a:defRPr kumimoji="0" lang="zh-CN" sz="1600" b="1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文本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/>
              <a:pPr/>
              <a:t>2018/11/18</a:t>
            </a:fld>
            <a:endParaRPr kumimoji="0" 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endParaRPr kumimoji="0" 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/>
              <a:pPr/>
              <a:t>‹#›</a:t>
            </a:fld>
            <a:endParaRPr kumimoji="0" lang="zh-CN"/>
          </a:p>
        </p:txBody>
      </p:sp>
      <p:sp>
        <p:nvSpPr>
          <p:cNvPr id="7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zh-CN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kumimoji="0" lang="zh-CN"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 eaLnBrk="1" latinLnBrk="0" hangingPunct="1">
              <a:buNone/>
              <a:defRPr kumimoji="0" lang="zh-CN" sz="18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zh-CN"/>
              <a:t>单击此处编辑母版副标题样式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 eaLnBrk="1" latinLnBrk="0" hangingPunct="1">
              <a:defRPr kumimoji="0" lang="zh-CN" sz="2000" b="1"/>
            </a:lvl1pPr>
          </a:lstStyle>
          <a:p>
            <a:pPr eaLnBrk="1" latinLnBrk="0" hangingPunct="1"/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 eaLnBrk="1" latinLnBrk="0" hangingPunct="1">
              <a:defRPr kumimoji="0" lang="zh-CN" sz="2800">
                <a:solidFill>
                  <a:schemeClr val="bg1"/>
                </a:solidFill>
              </a:defRPr>
            </a:lvl1pPr>
            <a:lvl2pPr eaLnBrk="1" latinLnBrk="0" hangingPunct="1">
              <a:defRPr kumimoji="0" lang="zh-CN" sz="2800">
                <a:solidFill>
                  <a:schemeClr val="bg1"/>
                </a:solidFill>
              </a:defRPr>
            </a:lvl2pPr>
            <a:lvl3pPr eaLnBrk="1" latinLnBrk="0" hangingPunct="1">
              <a:defRPr kumimoji="0" lang="zh-CN" sz="2400">
                <a:solidFill>
                  <a:schemeClr val="bg1"/>
                </a:solidFill>
              </a:defRPr>
            </a:lvl3pPr>
            <a:lvl4pPr eaLnBrk="1" latinLnBrk="0" hangingPunct="1">
              <a:defRPr kumimoji="0" lang="zh-CN" sz="2000">
                <a:solidFill>
                  <a:schemeClr val="bg1"/>
                </a:solidFill>
              </a:defRPr>
            </a:lvl4pPr>
            <a:lvl5pPr eaLnBrk="1" latinLnBrk="0" hangingPunct="1">
              <a:defRPr kumimoji="0" lang="zh-CN" sz="2000">
                <a:solidFill>
                  <a:schemeClr val="bg1"/>
                </a:solidFill>
              </a:defRPr>
            </a:lvl5pPr>
            <a:lvl6pPr eaLnBrk="1" latinLnBrk="0" hangingPunct="1">
              <a:defRPr kumimoji="0" lang="zh-CN" sz="2000"/>
            </a:lvl6pPr>
            <a:lvl7pPr eaLnBrk="1" latinLnBrk="0" hangingPunct="1">
              <a:defRPr kumimoji="0" lang="zh-CN" sz="2000"/>
            </a:lvl7pPr>
            <a:lvl8pPr eaLnBrk="1" latinLnBrk="0" hangingPunct="1">
              <a:defRPr kumimoji="0" lang="zh-CN" sz="2000"/>
            </a:lvl8pPr>
            <a:lvl9pPr eaLnBrk="1" latinLnBrk="0" hangingPunct="1">
              <a:defRPr kumimoji="0" lang="zh-CN" sz="20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 eaLnBrk="1" latinLnBrk="0" hangingPunct="1">
              <a:buNone/>
              <a:defRPr kumimoji="0" lang="zh-CN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zh-CN" sz="1200"/>
            </a:lvl2pPr>
            <a:lvl3pPr marL="914400" indent="0" eaLnBrk="1" latinLnBrk="0" hangingPunct="1">
              <a:buNone/>
              <a:defRPr kumimoji="0" lang="zh-CN" sz="1000"/>
            </a:lvl3pPr>
            <a:lvl4pPr marL="1371600" indent="0" eaLnBrk="1" latinLnBrk="0" hangingPunct="1">
              <a:buNone/>
              <a:defRPr kumimoji="0" lang="zh-CN" sz="900"/>
            </a:lvl4pPr>
            <a:lvl5pPr marL="1828800" indent="0" eaLnBrk="1" latinLnBrk="0" hangingPunct="1">
              <a:buNone/>
              <a:defRPr kumimoji="0" lang="zh-CN" sz="900"/>
            </a:lvl5pPr>
            <a:lvl6pPr marL="2286000" indent="0" eaLnBrk="1" latinLnBrk="0" hangingPunct="1">
              <a:buNone/>
              <a:defRPr kumimoji="0" lang="zh-CN" sz="900"/>
            </a:lvl6pPr>
            <a:lvl7pPr marL="2743200" indent="0" eaLnBrk="1" latinLnBrk="0" hangingPunct="1">
              <a:buNone/>
              <a:defRPr kumimoji="0" lang="zh-CN" sz="900"/>
            </a:lvl7pPr>
            <a:lvl8pPr marL="3200400" indent="0" eaLnBrk="1" latinLnBrk="0" hangingPunct="1">
              <a:buNone/>
              <a:defRPr kumimoji="0" lang="zh-CN" sz="900"/>
            </a:lvl8pPr>
            <a:lvl9pPr marL="3657600" indent="0" eaLnBrk="1" latinLnBrk="0" hangingPunct="1">
              <a:buNone/>
              <a:defRPr kumimoji="0" lang="zh-CN" sz="9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/>
              <a:pPr/>
              <a:t>2018/11/18</a:t>
            </a:fld>
            <a:endParaRPr kumimoji="0" 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endParaRPr kumimoji="0" 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/>
              <a:pPr/>
              <a:t>‹#›</a:t>
            </a:fld>
            <a:endParaRPr kumimoji="0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zh-CN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050E-B668-4FA7-85AD-C750C80A6E9B}" type="datetimeFigureOut">
              <a:rPr/>
              <a:pPr/>
              <a:t>2018/11/18</a:t>
            </a:fld>
            <a:endParaRPr kumimoji="0" 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zh-CN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zh-CN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5ECE-8B49-45CD-BE81-EF81920D1969}" type="slidenum">
              <a:rPr/>
              <a:pPr/>
              <a:t>‹#›</a:t>
            </a:fld>
            <a:endParaRPr kumimoji="0" lang="zh-C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  <a:p>
            <a:pPr lvl="1" eaLnBrk="1" latinLnBrk="0" hangingPunct="1"/>
            <a:r>
              <a:rPr kumimoji="0" lang="zh-CN" altLang="en-US"/>
              <a:t>第二级</a:t>
            </a:r>
          </a:p>
          <a:p>
            <a:pPr lvl="2" eaLnBrk="1" latinLnBrk="0" hangingPunct="1"/>
            <a:r>
              <a:rPr kumimoji="0" lang="zh-CN" altLang="en-US"/>
              <a:t>第三级</a:t>
            </a:r>
          </a:p>
          <a:p>
            <a:pPr lvl="3" eaLnBrk="1" latinLnBrk="0" hangingPunct="1"/>
            <a:r>
              <a:rPr kumimoji="0" lang="zh-CN" altLang="en-US"/>
              <a:t>第四级</a:t>
            </a:r>
          </a:p>
          <a:p>
            <a:pPr lvl="4" eaLnBrk="1" latinLnBrk="0" hangingPunct="1"/>
            <a:r>
              <a:rPr kumimoji="0" lang="zh-CN" altLang="en-US"/>
              <a:t>第五级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1" r:id="rId4"/>
    <p:sldLayoutId id="2147483652" r:id="rId5"/>
    <p:sldLayoutId id="2147483654" r:id="rId6"/>
    <p:sldLayoutId id="2147483655" r:id="rId7"/>
    <p:sldLayoutId id="2147483660" r:id="rId8"/>
    <p:sldLayoutId id="2147483656" r:id="rId9"/>
    <p:sldLayoutId id="2147483676" r:id="rId10"/>
    <p:sldLayoutId id="2147483657" r:id="rId11"/>
    <p:sldLayoutId id="2147483658" r:id="rId12"/>
    <p:sldLayoutId id="2147483659" r:id="rId13"/>
    <p:sldLayoutId id="214748366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kumimoji="0" lang="zh-CN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CN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CN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CN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CN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zh-CN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CN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CN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CN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CN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zh-CN"/>
      </a:defPPr>
      <a:lvl1pPr marL="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1520" y="2708920"/>
            <a:ext cx="7239000" cy="1828800"/>
          </a:xfrm>
        </p:spPr>
        <p:txBody>
          <a:bodyPr>
            <a:normAutofit/>
          </a:bodyPr>
          <a:lstStyle/>
          <a:p>
            <a:pPr algn="l"/>
            <a:r>
              <a:rPr lang="en-US" altLang="zh-CN" sz="5600" b="0" dirty="0"/>
              <a:t>The Right to Survive</a:t>
            </a:r>
            <a:endParaRPr lang="zh-CN" sz="5600" b="0" dirty="0"/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4"/>
          </p:nvPr>
        </p:nvSpPr>
        <p:spPr>
          <a:xfrm>
            <a:off x="3275856" y="4725144"/>
            <a:ext cx="5105400" cy="1416269"/>
          </a:xfrm>
        </p:spPr>
        <p:txBody>
          <a:bodyPr>
            <a:normAutofit/>
          </a:bodyPr>
          <a:lstStyle/>
          <a:p>
            <a:r>
              <a:rPr altLang="en-US" sz="2800" b="1" dirty="0" smtClean="0">
                <a:solidFill>
                  <a:schemeClr val="tx1"/>
                </a:solidFill>
              </a:rPr>
              <a:t>选自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《</a:t>
            </a:r>
            <a:r>
              <a:rPr altLang="en-US" sz="2800" b="1" dirty="0" smtClean="0">
                <a:solidFill>
                  <a:schemeClr val="tx1"/>
                </a:solidFill>
              </a:rPr>
              <a:t>多维阅读第</a:t>
            </a:r>
            <a:r>
              <a:rPr lang="en-US" altLang="en-US" sz="2800" b="1" dirty="0" smtClean="0">
                <a:solidFill>
                  <a:schemeClr val="tx1"/>
                </a:solidFill>
              </a:rPr>
              <a:t>20</a:t>
            </a:r>
            <a:r>
              <a:rPr altLang="en-US" sz="2800" b="1" dirty="0" smtClean="0">
                <a:solidFill>
                  <a:schemeClr val="tx1"/>
                </a:solidFill>
              </a:rPr>
              <a:t>级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》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97793" y="1988840"/>
            <a:ext cx="3682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altLang="en-US" sz="2800" b="1" dirty="0" smtClean="0"/>
              <a:t>生存的权利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404664"/>
            <a:ext cx="8927232" cy="1944216"/>
          </a:xfrm>
        </p:spPr>
        <p:txBody>
          <a:bodyPr/>
          <a:lstStyle/>
          <a:p>
            <a:pPr algn="ctr"/>
            <a:r>
              <a:rPr lang="en-US" altLang="zh-CN" dirty="0"/>
              <a:t>    </a:t>
            </a:r>
            <a:r>
              <a:rPr lang="en-US" altLang="zh-CN" sz="4000" dirty="0" smtClean="0">
                <a:solidFill>
                  <a:srgbClr val="002060"/>
                </a:solidFill>
              </a:rPr>
              <a:t>Assignment</a:t>
            </a:r>
            <a:endParaRPr altLang="en-US" sz="4000" dirty="0">
              <a:solidFill>
                <a:srgbClr val="002060"/>
              </a:solidFill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1072" y="3861048"/>
            <a:ext cx="8352928" cy="1476123"/>
          </a:xfrm>
        </p:spPr>
        <p:txBody>
          <a:bodyPr>
            <a:noAutofit/>
          </a:bodyPr>
          <a:lstStyle/>
          <a:p>
            <a:pPr algn="l"/>
            <a:r>
              <a:rPr lang="en-US" altLang="zh-CN" sz="4400" dirty="0">
                <a:solidFill>
                  <a:schemeClr val="tx2"/>
                </a:solidFill>
              </a:rPr>
              <a:t>Surf the </a:t>
            </a:r>
            <a:r>
              <a:rPr lang="en-US" altLang="zh-CN" sz="4400" dirty="0" smtClean="0">
                <a:solidFill>
                  <a:schemeClr val="tx2"/>
                </a:solidFill>
              </a:rPr>
              <a:t>Internet </a:t>
            </a:r>
            <a:r>
              <a:rPr lang="en-US" altLang="zh-CN" sz="4400" dirty="0">
                <a:solidFill>
                  <a:schemeClr val="tx2"/>
                </a:solidFill>
              </a:rPr>
              <a:t>and find out possible solutions </a:t>
            </a:r>
            <a:r>
              <a:rPr lang="en-US" altLang="zh-CN" sz="4400" dirty="0" smtClean="0">
                <a:solidFill>
                  <a:schemeClr val="tx2"/>
                </a:solidFill>
              </a:rPr>
              <a:t>to </a:t>
            </a:r>
            <a:r>
              <a:rPr lang="en-US" altLang="zh-CN" sz="4400" dirty="0">
                <a:solidFill>
                  <a:schemeClr val="tx2"/>
                </a:solidFill>
              </a:rPr>
              <a:t>shelter, health care and education problems. </a:t>
            </a:r>
            <a:endParaRPr lang="zh-CN" altLang="en-US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87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b="1" dirty="0">
                <a:solidFill>
                  <a:srgbClr val="002060"/>
                </a:solidFill>
              </a:rPr>
              <a:t>Problem-solving Patterns</a:t>
            </a:r>
            <a:endParaRPr alt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556792"/>
            <a:ext cx="8291264" cy="4752528"/>
          </a:xfrm>
        </p:spPr>
        <p:txBody>
          <a:bodyPr>
            <a:normAutofit/>
          </a:bodyPr>
          <a:lstStyle/>
          <a:p>
            <a:r>
              <a:rPr lang="en-US" altLang="zh-CN" i="1" dirty="0"/>
              <a:t>Which one is a cause and which one is an effect of water shortage?</a:t>
            </a:r>
          </a:p>
          <a:p>
            <a:r>
              <a:rPr lang="en-US" altLang="zh-CN" dirty="0" smtClean="0">
                <a:solidFill>
                  <a:schemeClr val="tx1"/>
                </a:solidFill>
              </a:rPr>
              <a:t>         The rain falls more in some places than others. </a:t>
            </a:r>
            <a:endParaRPr lang="en-US" altLang="zh-CN" dirty="0">
              <a:solidFill>
                <a:schemeClr val="tx1"/>
              </a:solidFill>
            </a:endParaRPr>
          </a:p>
          <a:p>
            <a:r>
              <a:rPr lang="en-US" altLang="zh-CN" dirty="0" smtClean="0">
                <a:solidFill>
                  <a:schemeClr val="tx1"/>
                </a:solidFill>
              </a:rPr>
              <a:t>          Many </a:t>
            </a:r>
            <a:r>
              <a:rPr lang="en-US" altLang="zh-CN" dirty="0">
                <a:solidFill>
                  <a:schemeClr val="tx1"/>
                </a:solidFill>
              </a:rPr>
              <a:t>people around the world walk incredible distances to collect water. </a:t>
            </a:r>
          </a:p>
          <a:p>
            <a:r>
              <a:rPr lang="en-US" altLang="zh-CN" dirty="0" smtClean="0">
                <a:solidFill>
                  <a:schemeClr val="tx1"/>
                </a:solidFill>
              </a:rPr>
              <a:t>          Floods </a:t>
            </a:r>
            <a:r>
              <a:rPr lang="en-US" altLang="zh-CN" dirty="0">
                <a:solidFill>
                  <a:schemeClr val="tx1"/>
                </a:solidFill>
              </a:rPr>
              <a:t>can destroy homes and make the water supply unclean. </a:t>
            </a:r>
          </a:p>
          <a:p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85786" y="2643182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C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24" y="3714752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E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4" y="4786322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C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57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7992888" cy="1143000"/>
          </a:xfrm>
        </p:spPr>
        <p:txBody>
          <a:bodyPr>
            <a:normAutofit fontScale="90000"/>
          </a:bodyPr>
          <a:lstStyle/>
          <a:p>
            <a:r>
              <a:rPr lang="en-US" altLang="zh-CN" b="1" dirty="0"/>
              <a:t>Finish the fishbone diagram to figure out the causes for each </a:t>
            </a:r>
            <a:r>
              <a:rPr lang="en-US" altLang="zh-CN" b="1" dirty="0" smtClean="0"/>
              <a:t>problem</a:t>
            </a:r>
            <a:r>
              <a:rPr lang="en-US" altLang="zh-CN" b="1" dirty="0"/>
              <a:t>.</a:t>
            </a:r>
            <a:endParaRPr lang="zh-CN" altLang="en-US" b="1" dirty="0"/>
          </a:p>
        </p:txBody>
      </p:sp>
      <p:pic>
        <p:nvPicPr>
          <p:cNvPr id="2050" name="Picture 2" descr="https://ss0.bdstatic.com/94oJfD_bAAcT8t7mm9GUKT-xh_/timg?image&amp;quality=100&amp;size=b4000_4000&amp;sec=1541069454&amp;di=a673f0753215de1520042dc8db328577&amp;src=http://www.sixsigmainstitute.org/wp-content/uploads/2015/05/fishb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929" y="2276872"/>
            <a:ext cx="476250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28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lenovo\AppData\Local\Microsoft\Windows\INetCache\IE\0CFTCQJU\key-1020134_960_720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903" y="1844824"/>
            <a:ext cx="3888431" cy="388843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603778" cy="1143000"/>
          </a:xfrm>
        </p:spPr>
        <p:txBody>
          <a:bodyPr/>
          <a:lstStyle/>
          <a:p>
            <a:pPr algn="ctr"/>
            <a:r>
              <a:rPr lang="en-US" altLang="zh-CN" b="1" dirty="0">
                <a:solidFill>
                  <a:schemeClr val="accent5">
                    <a:lumMod val="50000"/>
                  </a:schemeClr>
                </a:solidFill>
              </a:rPr>
              <a:t>Group </a:t>
            </a:r>
            <a:r>
              <a:rPr lang="en-US" altLang="zh-CN" b="1" dirty="0" smtClean="0">
                <a:solidFill>
                  <a:schemeClr val="accent5">
                    <a:lumMod val="50000"/>
                  </a:schemeClr>
                </a:solidFill>
              </a:rPr>
              <a:t>work  </a:t>
            </a:r>
            <a:endParaRPr lang="zh-CN" alt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844824"/>
            <a:ext cx="58326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595959">
                    <a:lumMod val="50000"/>
                  </a:srgbClr>
                </a:solidFill>
              </a:rPr>
              <a:t>Share the information you obtained </a:t>
            </a:r>
            <a:r>
              <a:rPr lang="en-US" altLang="zh-CN" sz="3600" b="1" dirty="0" smtClean="0">
                <a:solidFill>
                  <a:srgbClr val="595959">
                    <a:lumMod val="50000"/>
                  </a:srgbClr>
                </a:solidFill>
              </a:rPr>
              <a:t>from </a:t>
            </a:r>
            <a:r>
              <a:rPr lang="en-US" altLang="zh-CN" sz="3600" b="1" dirty="0">
                <a:solidFill>
                  <a:srgbClr val="595959">
                    <a:lumMod val="50000"/>
                  </a:srgbClr>
                </a:solidFill>
              </a:rPr>
              <a:t>the Internet with your group members. </a:t>
            </a:r>
            <a:endParaRPr lang="zh-CN" altLang="en-US" sz="3600" b="1" dirty="0">
              <a:solidFill>
                <a:srgbClr val="59595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24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48430" cy="1143000"/>
          </a:xfrm>
        </p:spPr>
        <p:txBody>
          <a:bodyPr>
            <a:normAutofit/>
          </a:bodyPr>
          <a:lstStyle/>
          <a:p>
            <a:pPr algn="ctr"/>
            <a:r>
              <a:rPr lang="en-US" altLang="zh-CN" b="1" dirty="0">
                <a:solidFill>
                  <a:schemeClr val="accent5">
                    <a:lumMod val="50000"/>
                  </a:schemeClr>
                </a:solidFill>
              </a:rPr>
              <a:t>Think it over</a:t>
            </a:r>
            <a:endParaRPr alt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772816"/>
            <a:ext cx="7776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262626"/>
                </a:solidFill>
              </a:rPr>
              <a:t>Of the five basic human needs, which one affects  your life most? If the problem were not properly dealt with, what would happen?</a:t>
            </a:r>
            <a:endParaRPr lang="zh-CN" altLang="en-US" sz="3200" b="1" dirty="0">
              <a:solidFill>
                <a:srgbClr val="262626"/>
              </a:solidFill>
            </a:endParaRPr>
          </a:p>
        </p:txBody>
      </p:sp>
      <p:pic>
        <p:nvPicPr>
          <p:cNvPr id="4" name="图片 3" descr="C:\Users\A00117\AppData\Local\Microsoft\Windows\Temporary Internet Files\Content.IE5\VLY3I9RX\Water_drop_impact_on_a_water-surface_-_(3)[1]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717032"/>
            <a:ext cx="1407795" cy="93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图片 4" descr="C:\Users\A00117\AppData\Local\Microsoft\Windows\Temporary Internet Files\Content.IE5\R8PBZLKR\Korean.food-Hoe.naengmyeon-01[1]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717032"/>
            <a:ext cx="1454150" cy="93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图片 5" descr="C:\Users\A00117\AppData\Local\Microsoft\Windows\Temporary Internet Files\Content.IE5\2JI7JAUM\1200px-Anvil_Lake_Campground_Shelter[1]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3714752"/>
            <a:ext cx="1377950" cy="9286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图片 6" descr="C:\Users\A00117\AppData\Local\Microsoft\Windows\Temporary Internet Files\Content.IE5\VLY3I9RX\Healthcare_Workers[1]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3714752"/>
            <a:ext cx="1368152" cy="9286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图片 7" descr="C:\Users\A00117\AppData\Local\Microsoft\Windows\Temporary Internet Files\Content.IE5\R8PBZLKR\Education-Download-PNG[1]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68" y="3714752"/>
            <a:ext cx="1357322" cy="9286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232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1472" y="332656"/>
            <a:ext cx="8202616" cy="864096"/>
          </a:xfrm>
        </p:spPr>
        <p:txBody>
          <a:bodyPr/>
          <a:lstStyle/>
          <a:p>
            <a:pPr algn="ctr"/>
            <a:r>
              <a:rPr lang="en-US" altLang="zh-CN" dirty="0"/>
              <a:t> </a:t>
            </a:r>
            <a:r>
              <a:rPr lang="en-US" altLang="zh-CN" b="1" dirty="0">
                <a:solidFill>
                  <a:schemeClr val="accent5">
                    <a:lumMod val="50000"/>
                  </a:schemeClr>
                </a:solidFill>
              </a:rPr>
              <a:t>Giving solutions</a:t>
            </a:r>
            <a:endParaRPr alt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412776"/>
            <a:ext cx="842493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>
                <a:solidFill>
                  <a:schemeClr val="accent5">
                    <a:lumMod val="50000"/>
                  </a:schemeClr>
                </a:solidFill>
              </a:rPr>
              <a:t>From the text, we know we can solve the problem this way. </a:t>
            </a:r>
          </a:p>
          <a:p>
            <a:r>
              <a:rPr lang="en-US" altLang="zh-CN" sz="2800" dirty="0"/>
              <a:t>On a big scale …</a:t>
            </a:r>
          </a:p>
          <a:p>
            <a:r>
              <a:rPr lang="en-US" altLang="zh-CN" sz="2800" dirty="0"/>
              <a:t>On a smaller scale …</a:t>
            </a:r>
          </a:p>
          <a:p>
            <a:r>
              <a:rPr lang="en-US" altLang="zh-CN" sz="2800" dirty="0"/>
              <a:t>When there is a … problem, … often try to help.</a:t>
            </a:r>
          </a:p>
          <a:p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4470" y="4489783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As far as I am concerned, 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4470" y="3771823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>
                <a:solidFill>
                  <a:schemeClr val="accent5">
                    <a:lumMod val="50000"/>
                  </a:schemeClr>
                </a:solidFill>
              </a:rPr>
              <a:t>In my opinion, the problems can be solved this way. </a:t>
            </a:r>
            <a:endParaRPr lang="zh-CN" altLang="en-US" sz="28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86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86800" cy="2187760"/>
          </a:xfrm>
        </p:spPr>
        <p:txBody>
          <a:bodyPr>
            <a:normAutofit/>
          </a:bodyPr>
          <a:lstStyle/>
          <a:p>
            <a:r>
              <a:rPr lang="en-US" altLang="zh-CN" sz="7200" dirty="0">
                <a:solidFill>
                  <a:schemeClr val="accent4">
                    <a:lumMod val="50000"/>
                  </a:schemeClr>
                </a:solidFill>
              </a:rPr>
              <a:t>Survival in the Future</a:t>
            </a:r>
            <a:endParaRPr lang="zh-CN" altLang="en-US" sz="7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0208" y="2617249"/>
            <a:ext cx="75608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262626"/>
                </a:solidFill>
              </a:rPr>
              <a:t>What are the elements that restrict the development of the human society? How can we solve these problems?</a:t>
            </a:r>
            <a:endParaRPr lang="zh-CN" altLang="zh-CN" sz="4400" b="1" dirty="0">
              <a:solidFill>
                <a:srgbClr val="262626"/>
              </a:solidFill>
            </a:endParaRPr>
          </a:p>
        </p:txBody>
      </p:sp>
      <p:pic>
        <p:nvPicPr>
          <p:cNvPr id="4" name="Picture 2" descr="C:\Users\lenovo\AppData\Local\Microsoft\Windows\INetCache\IE\GE5A5MXI\earth_PNG28[1]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783" y="4357694"/>
            <a:ext cx="2589783" cy="235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57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/>
              <a:t>Building a community with a shared future for mankind is in essence to connect the prospects and destinies of every nation and country </a:t>
            </a:r>
            <a:r>
              <a:rPr lang="en-US" altLang="zh-CN" b="1" dirty="0" smtClean="0"/>
              <a:t>closely together.</a:t>
            </a:r>
            <a:r>
              <a:rPr lang="en-US" altLang="zh-CN" b="1" dirty="0"/>
              <a:t/>
            </a:r>
            <a:br>
              <a:rPr lang="en-US" altLang="zh-CN" b="1" dirty="0"/>
            </a:br>
            <a:r>
              <a:rPr lang="en-US" altLang="zh-CN" sz="2700" dirty="0"/>
              <a:t>                                </a:t>
            </a:r>
            <a:br>
              <a:rPr lang="en-US" altLang="zh-CN" sz="2700" dirty="0"/>
            </a:br>
            <a:r>
              <a:rPr lang="en-US" altLang="zh-CN" sz="2700" dirty="0" smtClean="0"/>
              <a:t>                                        — </a:t>
            </a:r>
            <a:r>
              <a:rPr lang="en-US" altLang="zh-CN" sz="2700" b="1" dirty="0" smtClean="0"/>
              <a:t>Xi </a:t>
            </a:r>
            <a:r>
              <a:rPr lang="en-US" altLang="zh-CN" sz="2700" b="1" dirty="0" err="1"/>
              <a:t>Jinping</a:t>
            </a:r>
            <a:r>
              <a:rPr lang="en-US" altLang="zh-CN" sz="2700" b="1" dirty="0"/>
              <a:t>, Chinese President</a:t>
            </a:r>
            <a:endParaRPr lang="zh-CN" altLang="en-US" sz="2700" b="1" dirty="0"/>
          </a:p>
        </p:txBody>
      </p:sp>
    </p:spTree>
    <p:extLst>
      <p:ext uri="{BB962C8B-B14F-4D97-AF65-F5344CB8AC3E}">
        <p14:creationId xmlns:p14="http://schemas.microsoft.com/office/powerpoint/2010/main" val="171723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>
                <a:solidFill>
                  <a:srgbClr val="002060"/>
                </a:solidFill>
              </a:rPr>
              <a:t>Turn </a:t>
            </a:r>
            <a:r>
              <a:rPr lang="en-US" altLang="zh-CN" b="1" dirty="0" smtClean="0">
                <a:solidFill>
                  <a:srgbClr val="002060"/>
                </a:solidFill>
              </a:rPr>
              <a:t>Earth </a:t>
            </a:r>
            <a:r>
              <a:rPr lang="en-US" altLang="zh-CN" b="1" dirty="0">
                <a:solidFill>
                  <a:srgbClr val="002060"/>
                </a:solidFill>
              </a:rPr>
              <a:t>into a harmonious FAMILY!</a:t>
            </a:r>
            <a:endParaRPr lang="zh-CN" altLang="en-US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lenovo\AppData\Local\Microsoft\Windows\INetCache\IE\GE5A5MXI\johnny-automatic-earth[1]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00808"/>
            <a:ext cx="484492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82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143000"/>
          </a:xfrm>
        </p:spPr>
        <p:txBody>
          <a:bodyPr/>
          <a:lstStyle/>
          <a:p>
            <a:r>
              <a:rPr lang="en-US" altLang="zh-CN" b="1" dirty="0">
                <a:solidFill>
                  <a:srgbClr val="002060"/>
                </a:solidFill>
              </a:rPr>
              <a:t>Pre-reading Questions</a:t>
            </a:r>
            <a:endParaRPr lang="zh-CN" altLang="en-US" b="1" dirty="0">
              <a:solidFill>
                <a:srgbClr val="00206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772816"/>
            <a:ext cx="8229600" cy="4525963"/>
          </a:xfrm>
        </p:spPr>
        <p:txBody>
          <a:bodyPr/>
          <a:lstStyle/>
          <a:p>
            <a:r>
              <a:rPr lang="en-US" altLang="zh-CN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What </a:t>
            </a:r>
            <a:r>
              <a:rPr lang="en-US" altLang="zh-CN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are the things that man cannot live without?</a:t>
            </a:r>
            <a:endParaRPr lang="zh-CN" altLang="zh-CN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zh-CN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8522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en-US" altLang="zh-CN" sz="4000" b="1" dirty="0">
                <a:solidFill>
                  <a:srgbClr val="002060"/>
                </a:solidFill>
              </a:rPr>
              <a:t>Making Predictions</a:t>
            </a:r>
            <a:endParaRPr altLang="en-US" sz="40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1449650"/>
            <a:ext cx="4032448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The Right to Survive</a:t>
            </a:r>
            <a:endParaRPr lang="zh-CN" alt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2428868"/>
            <a:ext cx="8501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What are the things that man cannot live without?</a:t>
            </a:r>
            <a:endParaRPr altLang="zh-C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472" y="3140968"/>
            <a:ext cx="104820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Water</a:t>
            </a:r>
            <a:endParaRPr lang="zh-CN" alt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123728" y="3146850"/>
            <a:ext cx="93610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Food</a:t>
            </a:r>
            <a:endParaRPr lang="zh-CN" alt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532105" y="3146850"/>
            <a:ext cx="1224136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Shelter</a:t>
            </a:r>
            <a:endParaRPr lang="zh-CN" alt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072066" y="3143248"/>
            <a:ext cx="1656184" cy="461665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Health care</a:t>
            </a:r>
            <a:endParaRPr lang="zh-CN" alt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020272" y="3125738"/>
            <a:ext cx="1060272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School</a:t>
            </a:r>
            <a:endParaRPr lang="zh-CN" alt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57225" y="4032572"/>
            <a:ext cx="7858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Can everyone in the world enjoy all these rights?</a:t>
            </a:r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33714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3" grpId="0" animBg="1"/>
      <p:bldP spid="14" grpId="0" animBg="1"/>
      <p:bldP spid="15" grpId="0" animBg="1"/>
      <p:bldP spid="17" grpId="0" animBg="1"/>
      <p:bldP spid="18" grpId="0" animBg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0944" y="3573016"/>
            <a:ext cx="4964500" cy="2369641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All people have the right to enough food to eat and water to drink, and </a:t>
            </a:r>
            <a:r>
              <a:rPr lang="en-US" altLang="zh-CN" sz="3200" b="1" dirty="0" smtClean="0">
                <a:solidFill>
                  <a:schemeClr val="bg1"/>
                </a:solidFill>
              </a:rPr>
              <a:t>to have shelter</a:t>
            </a:r>
            <a:r>
              <a:rPr lang="en-US" altLang="zh-CN" sz="3200" b="1" dirty="0">
                <a:solidFill>
                  <a:schemeClr val="bg1"/>
                </a:solidFill>
              </a:rPr>
              <a:t>. In many nations of the world, people also have the right to an education and health care. </a:t>
            </a:r>
            <a:r>
              <a:rPr lang="en-US" altLang="zh-CN" sz="3200" b="1" u="sng" dirty="0">
                <a:solidFill>
                  <a:schemeClr val="bg1"/>
                </a:solidFill>
              </a:rPr>
              <a:t>These rights, however, do not come as easily for some as they do for others.</a:t>
            </a:r>
            <a:endParaRPr lang="zh-CN" sz="3200" b="1" u="sng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8018">
            <a:off x="7481753" y="2940066"/>
            <a:ext cx="1031813" cy="22833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34998" y="320359"/>
            <a:ext cx="1584446" cy="2438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01059" y="625159"/>
            <a:ext cx="828109" cy="2133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51520" y="476672"/>
            <a:ext cx="8694000" cy="639762"/>
          </a:xfrm>
        </p:spPr>
        <p:txBody>
          <a:bodyPr>
            <a:normAutofit/>
          </a:bodyPr>
          <a:lstStyle/>
          <a:p>
            <a:pPr lvl="0">
              <a:lnSpc>
                <a:spcPct val="80000"/>
              </a:lnSpc>
              <a:spcBef>
                <a:spcPts val="0"/>
              </a:spcBef>
            </a:pPr>
            <a:r>
              <a:rPr lang="en-US" altLang="zh-CN" sz="4400" b="1" dirty="0">
                <a:solidFill>
                  <a:schemeClr val="tx1">
                    <a:alpha val="81000"/>
                  </a:schemeClr>
                </a:solidFill>
              </a:rPr>
              <a:t>Reading </a:t>
            </a:r>
            <a:endParaRPr lang="zh-CN" sz="4400" b="1" dirty="0">
              <a:solidFill>
                <a:schemeClr val="tx1">
                  <a:alpha val="81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700808"/>
            <a:ext cx="8424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002060"/>
                </a:solidFill>
              </a:rPr>
              <a:t>Why does the writer say simply surviving each day can be a struggle? </a:t>
            </a:r>
            <a:endParaRPr lang="zh-CN" altLang="en-US" sz="40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3174" y="5000636"/>
            <a:ext cx="3481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C00000"/>
                </a:solidFill>
              </a:rPr>
              <a:t>have access </a:t>
            </a:r>
            <a:r>
              <a:rPr lang="en-US" altLang="zh-CN" sz="4000" b="1" dirty="0">
                <a:solidFill>
                  <a:srgbClr val="C00000"/>
                </a:solidFill>
              </a:rPr>
              <a:t>to</a:t>
            </a:r>
            <a:endParaRPr lang="zh-CN" altLang="en-US" sz="40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0360" y="4135432"/>
            <a:ext cx="3456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C00000"/>
                </a:solidFill>
              </a:rPr>
              <a:t>available</a:t>
            </a:r>
          </a:p>
          <a:p>
            <a:endParaRPr lang="zh-CN" alt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2643174" y="3286124"/>
            <a:ext cx="3456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C00000"/>
                </a:solidFill>
              </a:rPr>
              <a:t>a lack of</a:t>
            </a:r>
          </a:p>
          <a:p>
            <a:endParaRPr lang="zh-CN" altLang="en-US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857224" y="1428736"/>
            <a:ext cx="7086600" cy="381000"/>
          </a:xfr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40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Group Work</a:t>
            </a:r>
            <a:endParaRPr altLang="zh-CN" sz="40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4005064"/>
            <a:ext cx="5274528" cy="36933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r"/>
            <a:endParaRPr lang="zh-CN" dirty="0">
              <a:solidFill>
                <a:prstClr val="white"/>
              </a:solidFill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395536" y="3068960"/>
            <a:ext cx="7010400" cy="167640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Work in groups and draw a mind map about each </a:t>
            </a:r>
            <a:r>
              <a:rPr lang="en-US" altLang="zh-CN" dirty="0" smtClean="0"/>
              <a:t>given theme</a:t>
            </a:r>
            <a:r>
              <a:rPr lang="en-US" altLang="zh-CN" dirty="0"/>
              <a:t>. </a:t>
            </a:r>
            <a:r>
              <a:rPr lang="en-US" altLang="zh-CN" dirty="0"/>
              <a:t>Share the map with the whole class and relate what the passage is about. 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79512" y="2636912"/>
            <a:ext cx="3168352" cy="792088"/>
          </a:xfrm>
          <a:prstGeom prst="rect">
            <a:avLst/>
          </a:prstGeom>
          <a:noFill/>
        </p:spPr>
        <p:txBody>
          <a:bodyPr wrap="square" lIns="91440" rtlCol="0">
            <a:noAutofit/>
          </a:bodyPr>
          <a:lstStyle/>
          <a:p>
            <a:pPr marL="233363" indent="-233363">
              <a:lnSpc>
                <a:spcPct val="80000"/>
              </a:lnSpc>
              <a:buClr>
                <a:prstClr val="black">
                  <a:lumMod val="50000"/>
                  <a:lumOff val="50000"/>
                </a:prstClr>
              </a:buClr>
              <a:buSzPct val="94000"/>
              <a:buFont typeface="Calibri" pitchFamily="34" charset="0"/>
              <a:buChar char="»"/>
            </a:pPr>
            <a:endParaRPr lang="en-US" altLang="zh-CN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33363" indent="-233363">
              <a:lnSpc>
                <a:spcPct val="80000"/>
              </a:lnSpc>
              <a:buClr>
                <a:prstClr val="black">
                  <a:lumMod val="50000"/>
                  <a:lumOff val="50000"/>
                </a:prstClr>
              </a:buClr>
              <a:buSzPct val="94000"/>
              <a:buFont typeface="Calibri" pitchFamily="34" charset="0"/>
              <a:buChar char="»"/>
            </a:pPr>
            <a:endParaRPr lang="en-US" altLang="zh-CN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>
                <a:solidFill>
                  <a:srgbClr val="002060"/>
                </a:solidFill>
              </a:rPr>
              <a:t>Sample</a:t>
            </a:r>
            <a:r>
              <a:rPr lang="en-US" altLang="zh-CN" b="1" dirty="0"/>
              <a:t> (In whatever form you like!!!)</a:t>
            </a:r>
            <a:endParaRPr lang="zh-CN" alt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26824" y="1520497"/>
            <a:ext cx="3024336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A survival basic</a:t>
            </a:r>
            <a:endParaRPr lang="zh-CN" alt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85272" y="3642347"/>
            <a:ext cx="1664528" cy="7659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4400" b="1" dirty="0"/>
              <a:t>water</a:t>
            </a:r>
            <a:endParaRPr lang="zh-CN" altLang="en-US" sz="4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26824" y="3584654"/>
            <a:ext cx="3024336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Collecting water</a:t>
            </a:r>
            <a:endParaRPr lang="zh-CN" alt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2537872" y="5320496"/>
            <a:ext cx="3024336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Lack of water</a:t>
            </a:r>
            <a:endParaRPr lang="zh-CN" altLang="en-US" sz="3200" dirty="0"/>
          </a:p>
        </p:txBody>
      </p:sp>
      <p:sp>
        <p:nvSpPr>
          <p:cNvPr id="5" name="左大括号 4"/>
          <p:cNvSpPr/>
          <p:nvPr/>
        </p:nvSpPr>
        <p:spPr>
          <a:xfrm>
            <a:off x="1924080" y="1705163"/>
            <a:ext cx="432048" cy="460415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940152" y="1084094"/>
            <a:ext cx="2088232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931728" y="1520497"/>
            <a:ext cx="2088232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931728" y="1997550"/>
            <a:ext cx="2088232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970552" y="3059668"/>
            <a:ext cx="2088232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969064" y="3614377"/>
            <a:ext cx="2088232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970552" y="4185331"/>
            <a:ext cx="2088232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952256" y="4987012"/>
            <a:ext cx="2088232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969064" y="5507940"/>
            <a:ext cx="2088232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969064" y="5984993"/>
            <a:ext cx="2088232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9" name="左大括号 8"/>
          <p:cNvSpPr/>
          <p:nvPr/>
        </p:nvSpPr>
        <p:spPr>
          <a:xfrm>
            <a:off x="5551160" y="1268760"/>
            <a:ext cx="380568" cy="109812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左大括号 25"/>
          <p:cNvSpPr/>
          <p:nvPr/>
        </p:nvSpPr>
        <p:spPr>
          <a:xfrm>
            <a:off x="5551160" y="3199420"/>
            <a:ext cx="417904" cy="135524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左大括号 26"/>
          <p:cNvSpPr/>
          <p:nvPr/>
        </p:nvSpPr>
        <p:spPr>
          <a:xfrm>
            <a:off x="5489592" y="4935261"/>
            <a:ext cx="417904" cy="135524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trips dir="ld"/>
      </p:transition>
    </mc:Choice>
    <mc:Fallback xmlns="">
      <p:transition spd="slow">
        <p:strips dir="ld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4945440" y="3046894"/>
            <a:ext cx="2304256" cy="2736304"/>
            <a:chOff x="4945440" y="3046894"/>
            <a:chExt cx="2304256" cy="2736304"/>
          </a:xfrm>
        </p:grpSpPr>
        <p:sp>
          <p:nvSpPr>
            <p:cNvPr id="10" name="TextBox 9"/>
            <p:cNvSpPr txBox="1"/>
            <p:nvPr/>
          </p:nvSpPr>
          <p:spPr>
            <a:xfrm>
              <a:off x="4945440" y="3046894"/>
              <a:ext cx="2304256" cy="27363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zh-CN" alt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436096" y="3212976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/>
                <a:t>health care</a:t>
              </a:r>
              <a:endParaRPr lang="zh-CN" altLang="en-US" b="1" dirty="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19672" y="980728"/>
            <a:ext cx="5486400" cy="566738"/>
          </a:xfrm>
        </p:spPr>
        <p:txBody>
          <a:bodyPr>
            <a:noAutofit/>
          </a:bodyPr>
          <a:lstStyle/>
          <a:p>
            <a:r>
              <a:rPr lang="en-US" altLang="zh-CN" sz="4000" dirty="0"/>
              <a:t>Making Comparisons</a:t>
            </a:r>
            <a:endParaRPr lang="zh-CN" alt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46720" y="1775480"/>
            <a:ext cx="8892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FF00"/>
                </a:solidFill>
              </a:rPr>
              <a:t>Refer to the five mind maps and tell the similarities and differences.</a:t>
            </a:r>
            <a:endParaRPr lang="zh-CN" altLang="en-US" sz="3200" dirty="0">
              <a:solidFill>
                <a:srgbClr val="FFFF00"/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95536" y="3212976"/>
            <a:ext cx="2304256" cy="2736304"/>
            <a:chOff x="395536" y="3212976"/>
            <a:chExt cx="2304256" cy="2736304"/>
          </a:xfrm>
        </p:grpSpPr>
        <p:sp>
          <p:nvSpPr>
            <p:cNvPr id="7" name="TextBox 6"/>
            <p:cNvSpPr txBox="1"/>
            <p:nvPr/>
          </p:nvSpPr>
          <p:spPr>
            <a:xfrm>
              <a:off x="395536" y="3212976"/>
              <a:ext cx="2304256" cy="273630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zh-CN" alt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43608" y="3359492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/>
                <a:t>water</a:t>
              </a:r>
              <a:endParaRPr lang="zh-CN" altLang="en-US" b="1" dirty="0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907704" y="3645024"/>
            <a:ext cx="2304256" cy="2736304"/>
            <a:chOff x="1907704" y="3645024"/>
            <a:chExt cx="2304256" cy="2736304"/>
          </a:xfrm>
        </p:grpSpPr>
        <p:sp>
          <p:nvSpPr>
            <p:cNvPr id="8" name="TextBox 7"/>
            <p:cNvSpPr txBox="1"/>
            <p:nvPr/>
          </p:nvSpPr>
          <p:spPr>
            <a:xfrm>
              <a:off x="1907704" y="3645024"/>
              <a:ext cx="2304256" cy="27363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zh-CN" alt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55776" y="3861048"/>
              <a:ext cx="9898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/>
                <a:t>food</a:t>
              </a:r>
              <a:endParaRPr lang="zh-CN" altLang="en-US" b="1" dirty="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545632" y="3861048"/>
            <a:ext cx="2304256" cy="2736304"/>
            <a:chOff x="3545632" y="3861048"/>
            <a:chExt cx="2304256" cy="2736304"/>
          </a:xfrm>
        </p:grpSpPr>
        <p:sp>
          <p:nvSpPr>
            <p:cNvPr id="9" name="TextBox 8"/>
            <p:cNvSpPr txBox="1"/>
            <p:nvPr/>
          </p:nvSpPr>
          <p:spPr>
            <a:xfrm>
              <a:off x="3545632" y="3861048"/>
              <a:ext cx="2304256" cy="27363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zh-CN" alt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186808" y="4045714"/>
              <a:ext cx="108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/>
                <a:t>shelter</a:t>
              </a:r>
              <a:endParaRPr lang="zh-CN" altLang="en-US" b="1" dirty="0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372200" y="3728824"/>
            <a:ext cx="2304256" cy="2736304"/>
            <a:chOff x="6372200" y="3728824"/>
            <a:chExt cx="2304256" cy="2736304"/>
          </a:xfrm>
        </p:grpSpPr>
        <p:sp>
          <p:nvSpPr>
            <p:cNvPr id="11" name="TextBox 10"/>
            <p:cNvSpPr txBox="1"/>
            <p:nvPr/>
          </p:nvSpPr>
          <p:spPr>
            <a:xfrm>
              <a:off x="6372200" y="3728824"/>
              <a:ext cx="2304256" cy="27363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zh-CN" alt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072330" y="3857628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/>
                <a:t>school</a:t>
              </a:r>
              <a:endParaRPr lang="zh-CN" alt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57808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b="1" dirty="0">
                <a:solidFill>
                  <a:srgbClr val="002060"/>
                </a:solidFill>
              </a:rPr>
              <a:t>Think it over </a:t>
            </a:r>
            <a:endParaRPr alt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525963"/>
          </a:xfrm>
        </p:spPr>
        <p:txBody>
          <a:bodyPr/>
          <a:lstStyle/>
          <a:p>
            <a:r>
              <a:rPr lang="en-US" altLang="zh-CN" sz="4000" dirty="0">
                <a:solidFill>
                  <a:schemeClr val="tx1"/>
                </a:solidFill>
                <a:latin typeface="Times New Roman"/>
              </a:rPr>
              <a:t>Why doesn’t the writer include solution in the </a:t>
            </a:r>
            <a:r>
              <a:rPr lang="en-US" altLang="zh-CN" sz="4000" dirty="0" smtClean="0">
                <a:solidFill>
                  <a:schemeClr val="tx1"/>
                </a:solidFill>
                <a:latin typeface="Times New Roman"/>
              </a:rPr>
              <a:t>remaining </a:t>
            </a:r>
            <a:r>
              <a:rPr lang="en-US" altLang="zh-CN" sz="4000" dirty="0">
                <a:solidFill>
                  <a:schemeClr val="tx1"/>
                </a:solidFill>
                <a:latin typeface="Times New Roman"/>
              </a:rPr>
              <a:t>three parts? </a:t>
            </a:r>
          </a:p>
          <a:p>
            <a:pPr marL="0" indent="0">
              <a:buNone/>
            </a:pPr>
            <a:r>
              <a:rPr lang="en-US" altLang="zh-CN" sz="4000" dirty="0">
                <a:latin typeface="Times New Roman"/>
              </a:rPr>
              <a:t>   (A Safe Shelter, Health Care for </a:t>
            </a:r>
          </a:p>
          <a:p>
            <a:pPr marL="0" indent="0">
              <a:buNone/>
            </a:pPr>
            <a:r>
              <a:rPr lang="en-US" altLang="zh-CN" sz="4000" dirty="0">
                <a:latin typeface="Times New Roman"/>
              </a:rPr>
              <a:t>    Everyone, School for All) </a:t>
            </a:r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1026" name="Picture 2" descr="C:\Users\lenovo\AppData\Local\Microsoft\Windows\INetCache\IE\83VIJMZ8\Birch_Run_Shelter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221088"/>
            <a:ext cx="2843808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70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o7EXg3J7pxd79sxolJbfP"/>
</p:tagLst>
</file>

<file path=ppt/theme/theme1.xml><?xml version="1.0" encoding="utf-8"?>
<a:theme xmlns:a="http://schemas.openxmlformats.org/drawingml/2006/main" name="PowerPoint 2010 简介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IntroducingPowerPoint2010</Template>
  <TotalTime>0</TotalTime>
  <Words>488</Words>
  <Application>Microsoft Office PowerPoint</Application>
  <PresentationFormat>全屏显示(4:3)</PresentationFormat>
  <Paragraphs>69</Paragraphs>
  <Slides>18</Slides>
  <Notes>5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PowerPoint 2010 简介</vt:lpstr>
      <vt:lpstr>The Right to Survive</vt:lpstr>
      <vt:lpstr>Pre-reading Questions</vt:lpstr>
      <vt:lpstr>Making Predictions</vt:lpstr>
      <vt:lpstr>PowerPoint 演示文稿</vt:lpstr>
      <vt:lpstr>PowerPoint 演示文稿</vt:lpstr>
      <vt:lpstr>Work in groups and draw a mind map about each given theme. Share the map with the whole class and relate what the passage is about. </vt:lpstr>
      <vt:lpstr>Sample (In whatever form you like!!!)</vt:lpstr>
      <vt:lpstr>Making Comparisons</vt:lpstr>
      <vt:lpstr>Think it over </vt:lpstr>
      <vt:lpstr>    Assignment</vt:lpstr>
      <vt:lpstr>Problem-solving Patterns</vt:lpstr>
      <vt:lpstr>Finish the fishbone diagram to figure out the causes for each problem.</vt:lpstr>
      <vt:lpstr>Group work  </vt:lpstr>
      <vt:lpstr>Think it over</vt:lpstr>
      <vt:lpstr> Giving solutions</vt:lpstr>
      <vt:lpstr>Survival in the Future</vt:lpstr>
      <vt:lpstr>Building a community with a shared future for mankind is in essence to connect the prospects and destinies of every nation and country closely together.                                                                          — Xi Jinping, Chinese President</vt:lpstr>
      <vt:lpstr>Turn Earth into a harmonious FAMILY!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2018-11-01T07:30:51Z</dcterms:created>
  <dcterms:modified xsi:type="dcterms:W3CDTF">2019-02-28T05:27:26Z</dcterms:modified>
</cp:coreProperties>
</file>