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3" r:id="rId10"/>
    <p:sldId id="292" r:id="rId11"/>
    <p:sldId id="258" r:id="rId12"/>
    <p:sldId id="294" r:id="rId13"/>
    <p:sldId id="295" r:id="rId14"/>
    <p:sldId id="296" r:id="rId15"/>
    <p:sldId id="297" r:id="rId16"/>
    <p:sldId id="298" r:id="rId17"/>
    <p:sldId id="299" r:id="rId18"/>
    <p:sldId id="301" r:id="rId19"/>
    <p:sldId id="302" r:id="rId20"/>
    <p:sldId id="303" r:id="rId21"/>
    <p:sldId id="304" r:id="rId22"/>
    <p:sldId id="305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4BE9B"/>
    <a:srgbClr val="1CCEE6"/>
    <a:srgbClr val="069EFC"/>
    <a:srgbClr val="FFFFFC"/>
    <a:srgbClr val="FFFFFF"/>
    <a:srgbClr val="F7FCFE"/>
    <a:srgbClr val="F3F3F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8" autoAdjust="0"/>
  </p:normalViewPr>
  <p:slideViewPr>
    <p:cSldViewPr snapToGrid="0" showGuides="1">
      <p:cViewPr varScale="1">
        <p:scale>
          <a:sx n="83" d="100"/>
          <a:sy n="83" d="100"/>
        </p:scale>
        <p:origin x="-658" y="-58"/>
      </p:cViewPr>
      <p:guideLst>
        <p:guide orient="horz" pos="129"/>
        <p:guide orient="horz" pos="4190"/>
        <p:guide orient="horz" pos="561"/>
        <p:guide orient="horz" pos="691"/>
        <p:guide orient="horz" pos="4039"/>
        <p:guide orient="horz" pos="3888"/>
        <p:guide pos="230"/>
        <p:guide pos="74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FADD20-DF1E-442C-8728-605319F074CD}" type="doc">
      <dgm:prSet loTypeId="urn:microsoft.com/office/officeart/2005/8/layout/venn3#1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37998843-877F-47D1-BD0C-168968CC302E}">
      <dgm:prSet phldrT="[文本]"/>
      <dgm:spPr/>
      <dgm:t>
        <a:bodyPr/>
        <a:lstStyle/>
        <a:p>
          <a:r>
            <a:rPr lang="en-US" altLang="zh-CN" b="1" dirty="0">
              <a:latin typeface="Arial Black" panose="020B0A04020102020204" pitchFamily="34" charset="0"/>
            </a:rPr>
            <a:t>who</a:t>
          </a:r>
          <a:endParaRPr lang="zh-CN" altLang="en-US" b="1" dirty="0">
            <a:latin typeface="Arial Black" panose="020B0A04020102020204" pitchFamily="34" charset="0"/>
          </a:endParaRPr>
        </a:p>
      </dgm:t>
    </dgm:pt>
    <dgm:pt modelId="{2BFE6509-EDE5-4BF0-B34C-E1EE32B27B17}" type="parTrans" cxnId="{A2BBD083-F016-4937-A2B9-20D79AEAEC50}">
      <dgm:prSet/>
      <dgm:spPr/>
      <dgm:t>
        <a:bodyPr/>
        <a:lstStyle/>
        <a:p>
          <a:endParaRPr lang="zh-CN" altLang="en-US"/>
        </a:p>
      </dgm:t>
    </dgm:pt>
    <dgm:pt modelId="{713B1FCC-7018-42E0-8609-ED78AC6BA699}" type="sibTrans" cxnId="{A2BBD083-F016-4937-A2B9-20D79AEAEC50}">
      <dgm:prSet/>
      <dgm:spPr/>
      <dgm:t>
        <a:bodyPr/>
        <a:lstStyle/>
        <a:p>
          <a:endParaRPr lang="zh-CN" altLang="en-US"/>
        </a:p>
      </dgm:t>
    </dgm:pt>
    <dgm:pt modelId="{32866126-A2B9-4C19-A7F4-C76AD653D43F}">
      <dgm:prSet phldrT="[文本]" custT="1"/>
      <dgm:spPr/>
      <dgm:t>
        <a:bodyPr/>
        <a:lstStyle/>
        <a:p>
          <a:r>
            <a:rPr lang="en-US" altLang="zh-CN" sz="3900" b="1" kern="1200" dirty="0">
              <a:solidFill>
                <a:srgbClr val="000000"/>
              </a:solidFill>
              <a:latin typeface="Arial Black" panose="020B0A04020102020204" pitchFamily="34" charset="0"/>
              <a:ea typeface="方正铁筋隶书简体"/>
              <a:cs typeface="+mn-cs"/>
            </a:rPr>
            <a:t>where</a:t>
          </a:r>
          <a:endParaRPr lang="zh-CN" altLang="en-US" sz="3900" b="1" kern="1200" dirty="0">
            <a:solidFill>
              <a:srgbClr val="000000"/>
            </a:solidFill>
            <a:latin typeface="Arial Black" panose="020B0A04020102020204" pitchFamily="34" charset="0"/>
            <a:ea typeface="方正铁筋隶书简体"/>
            <a:cs typeface="+mn-cs"/>
          </a:endParaRPr>
        </a:p>
      </dgm:t>
    </dgm:pt>
    <dgm:pt modelId="{4B67F513-F1C9-4136-B579-71C68DAB6D53}" type="parTrans" cxnId="{B5A28698-67A1-4B01-A56F-25D45690A89F}">
      <dgm:prSet/>
      <dgm:spPr/>
      <dgm:t>
        <a:bodyPr/>
        <a:lstStyle/>
        <a:p>
          <a:endParaRPr lang="zh-CN" altLang="en-US"/>
        </a:p>
      </dgm:t>
    </dgm:pt>
    <dgm:pt modelId="{A17F8C6E-6C7C-42DC-ABCC-51BB48E32619}" type="sibTrans" cxnId="{B5A28698-67A1-4B01-A56F-25D45690A89F}">
      <dgm:prSet/>
      <dgm:spPr/>
      <dgm:t>
        <a:bodyPr/>
        <a:lstStyle/>
        <a:p>
          <a:endParaRPr lang="zh-CN" altLang="en-US"/>
        </a:p>
      </dgm:t>
    </dgm:pt>
    <dgm:pt modelId="{DC51C521-B801-4D44-86BB-C94C9FB7F279}">
      <dgm:prSet phldrT="[文本]" custT="1"/>
      <dgm:spPr/>
      <dgm:t>
        <a:bodyPr/>
        <a:lstStyle/>
        <a:p>
          <a:r>
            <a:rPr lang="en-US" altLang="zh-CN" sz="3900" b="1" kern="1200" dirty="0">
              <a:solidFill>
                <a:srgbClr val="000000"/>
              </a:solidFill>
              <a:latin typeface="Arial Black" panose="020B0A04020102020204" pitchFamily="34" charset="0"/>
              <a:ea typeface="方正铁筋隶书简体"/>
              <a:cs typeface="+mn-cs"/>
            </a:rPr>
            <a:t>what</a:t>
          </a:r>
          <a:endParaRPr lang="zh-CN" altLang="en-US" sz="3900" b="1" kern="1200" dirty="0">
            <a:solidFill>
              <a:srgbClr val="000000"/>
            </a:solidFill>
            <a:latin typeface="Arial Black" panose="020B0A04020102020204" pitchFamily="34" charset="0"/>
            <a:ea typeface="方正铁筋隶书简体"/>
            <a:cs typeface="+mn-cs"/>
          </a:endParaRPr>
        </a:p>
      </dgm:t>
    </dgm:pt>
    <dgm:pt modelId="{2C49BD28-375E-465B-A1E8-9FA2D6178D74}" type="parTrans" cxnId="{31B4801E-EB5C-4E9F-8EF4-0D9DD712A0DE}">
      <dgm:prSet/>
      <dgm:spPr/>
      <dgm:t>
        <a:bodyPr/>
        <a:lstStyle/>
        <a:p>
          <a:endParaRPr lang="zh-CN" altLang="en-US"/>
        </a:p>
      </dgm:t>
    </dgm:pt>
    <dgm:pt modelId="{1196A965-01BC-4563-8779-0465B71139CD}" type="sibTrans" cxnId="{31B4801E-EB5C-4E9F-8EF4-0D9DD712A0DE}">
      <dgm:prSet/>
      <dgm:spPr/>
      <dgm:t>
        <a:bodyPr/>
        <a:lstStyle/>
        <a:p>
          <a:endParaRPr lang="zh-CN" altLang="en-US"/>
        </a:p>
      </dgm:t>
    </dgm:pt>
    <dgm:pt modelId="{A63CB089-10EC-46DA-9860-92DC25D1039C}">
      <dgm:prSet phldrT="[文本]" custT="1"/>
      <dgm:spPr/>
      <dgm:t>
        <a:bodyPr/>
        <a:lstStyle/>
        <a:p>
          <a:r>
            <a:rPr lang="en-US" altLang="zh-CN" sz="3900" b="1" kern="1200" dirty="0">
              <a:solidFill>
                <a:srgbClr val="000000"/>
              </a:solidFill>
              <a:latin typeface="Arial Black" panose="020B0A04020102020204" pitchFamily="34" charset="0"/>
              <a:ea typeface="方正铁筋隶书简体"/>
              <a:cs typeface="+mn-cs"/>
            </a:rPr>
            <a:t>why</a:t>
          </a:r>
          <a:endParaRPr lang="zh-CN" altLang="en-US" sz="3900" b="1" kern="1200" dirty="0">
            <a:solidFill>
              <a:srgbClr val="000000"/>
            </a:solidFill>
            <a:latin typeface="Arial Black" panose="020B0A04020102020204" pitchFamily="34" charset="0"/>
            <a:ea typeface="方正铁筋隶书简体"/>
            <a:cs typeface="+mn-cs"/>
          </a:endParaRPr>
        </a:p>
      </dgm:t>
    </dgm:pt>
    <dgm:pt modelId="{201FC5C7-A5EA-45A9-9CF4-68FA39BF5D51}" type="parTrans" cxnId="{E9DD3793-B8BE-40C9-94CE-71FC7F0F8D64}">
      <dgm:prSet/>
      <dgm:spPr/>
      <dgm:t>
        <a:bodyPr/>
        <a:lstStyle/>
        <a:p>
          <a:endParaRPr lang="zh-CN" altLang="en-US"/>
        </a:p>
      </dgm:t>
    </dgm:pt>
    <dgm:pt modelId="{BEE43DE3-32BC-4268-8751-A18FF4586FEA}" type="sibTrans" cxnId="{E9DD3793-B8BE-40C9-94CE-71FC7F0F8D64}">
      <dgm:prSet/>
      <dgm:spPr/>
      <dgm:t>
        <a:bodyPr/>
        <a:lstStyle/>
        <a:p>
          <a:endParaRPr lang="zh-CN" altLang="en-US"/>
        </a:p>
      </dgm:t>
    </dgm:pt>
    <dgm:pt modelId="{47B16D76-6FB7-412D-B9F6-DFAE6A426F2B}" type="pres">
      <dgm:prSet presAssocID="{FBFADD20-DF1E-442C-8728-605319F074C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E795CB9-7A91-4CD5-ADB9-4D971C0348B4}" type="pres">
      <dgm:prSet presAssocID="{37998843-877F-47D1-BD0C-168968CC302E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8D17852-1143-4965-9D83-F8B9CACAC8BF}" type="pres">
      <dgm:prSet presAssocID="{713B1FCC-7018-42E0-8609-ED78AC6BA699}" presName="space" presStyleCnt="0"/>
      <dgm:spPr/>
    </dgm:pt>
    <dgm:pt modelId="{05E13F11-4F66-464A-89AD-81BD5D1B45CA}" type="pres">
      <dgm:prSet presAssocID="{32866126-A2B9-4C19-A7F4-C76AD653D43F}" presName="Name5" presStyleLbl="vennNode1" presStyleIdx="1" presStyleCnt="4" custScaleX="11464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D5A80FE-3C3C-4857-89BA-E70170073973}" type="pres">
      <dgm:prSet presAssocID="{A17F8C6E-6C7C-42DC-ABCC-51BB48E32619}" presName="space" presStyleCnt="0"/>
      <dgm:spPr/>
    </dgm:pt>
    <dgm:pt modelId="{3E6DC51E-6B37-45EA-89DC-6B4FFD998043}" type="pres">
      <dgm:prSet presAssocID="{DC51C521-B801-4D44-86BB-C94C9FB7F279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85C2F99-0201-4DF0-8C3A-7A9E49E86297}" type="pres">
      <dgm:prSet presAssocID="{1196A965-01BC-4563-8779-0465B71139CD}" presName="space" presStyleCnt="0"/>
      <dgm:spPr/>
    </dgm:pt>
    <dgm:pt modelId="{71B11FC5-6ABA-4108-BEC9-B2B22703ED3B}" type="pres">
      <dgm:prSet presAssocID="{A63CB089-10EC-46DA-9860-92DC25D1039C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F90A385-7D76-476D-B1A9-4BAC9048C3FA}" type="presOf" srcId="{32866126-A2B9-4C19-A7F4-C76AD653D43F}" destId="{05E13F11-4F66-464A-89AD-81BD5D1B45CA}" srcOrd="0" destOrd="0" presId="urn:microsoft.com/office/officeart/2005/8/layout/venn3#1"/>
    <dgm:cxn modelId="{8C215F38-2C55-4040-BF4A-D612BC7CE521}" type="presOf" srcId="{A63CB089-10EC-46DA-9860-92DC25D1039C}" destId="{71B11FC5-6ABA-4108-BEC9-B2B22703ED3B}" srcOrd="0" destOrd="0" presId="urn:microsoft.com/office/officeart/2005/8/layout/venn3#1"/>
    <dgm:cxn modelId="{A2BBD083-F016-4937-A2B9-20D79AEAEC50}" srcId="{FBFADD20-DF1E-442C-8728-605319F074CD}" destId="{37998843-877F-47D1-BD0C-168968CC302E}" srcOrd="0" destOrd="0" parTransId="{2BFE6509-EDE5-4BF0-B34C-E1EE32B27B17}" sibTransId="{713B1FCC-7018-42E0-8609-ED78AC6BA699}"/>
    <dgm:cxn modelId="{49833D6F-B67D-44B6-8641-B046A93CCDF0}" type="presOf" srcId="{FBFADD20-DF1E-442C-8728-605319F074CD}" destId="{47B16D76-6FB7-412D-B9F6-DFAE6A426F2B}" srcOrd="0" destOrd="0" presId="urn:microsoft.com/office/officeart/2005/8/layout/venn3#1"/>
    <dgm:cxn modelId="{B5A28698-67A1-4B01-A56F-25D45690A89F}" srcId="{FBFADD20-DF1E-442C-8728-605319F074CD}" destId="{32866126-A2B9-4C19-A7F4-C76AD653D43F}" srcOrd="1" destOrd="0" parTransId="{4B67F513-F1C9-4136-B579-71C68DAB6D53}" sibTransId="{A17F8C6E-6C7C-42DC-ABCC-51BB48E32619}"/>
    <dgm:cxn modelId="{9F90A082-6784-4C0D-989F-486E0F583895}" type="presOf" srcId="{37998843-877F-47D1-BD0C-168968CC302E}" destId="{FE795CB9-7A91-4CD5-ADB9-4D971C0348B4}" srcOrd="0" destOrd="0" presId="urn:microsoft.com/office/officeart/2005/8/layout/venn3#1"/>
    <dgm:cxn modelId="{2F814D9D-5229-4193-9AF9-7057E94ECA2C}" type="presOf" srcId="{DC51C521-B801-4D44-86BB-C94C9FB7F279}" destId="{3E6DC51E-6B37-45EA-89DC-6B4FFD998043}" srcOrd="0" destOrd="0" presId="urn:microsoft.com/office/officeart/2005/8/layout/venn3#1"/>
    <dgm:cxn modelId="{E9DD3793-B8BE-40C9-94CE-71FC7F0F8D64}" srcId="{FBFADD20-DF1E-442C-8728-605319F074CD}" destId="{A63CB089-10EC-46DA-9860-92DC25D1039C}" srcOrd="3" destOrd="0" parTransId="{201FC5C7-A5EA-45A9-9CF4-68FA39BF5D51}" sibTransId="{BEE43DE3-32BC-4268-8751-A18FF4586FEA}"/>
    <dgm:cxn modelId="{31B4801E-EB5C-4E9F-8EF4-0D9DD712A0DE}" srcId="{FBFADD20-DF1E-442C-8728-605319F074CD}" destId="{DC51C521-B801-4D44-86BB-C94C9FB7F279}" srcOrd="2" destOrd="0" parTransId="{2C49BD28-375E-465B-A1E8-9FA2D6178D74}" sibTransId="{1196A965-01BC-4563-8779-0465B71139CD}"/>
    <dgm:cxn modelId="{4E498525-ED7F-4E94-AA01-863F7A536C58}" type="presParOf" srcId="{47B16D76-6FB7-412D-B9F6-DFAE6A426F2B}" destId="{FE795CB9-7A91-4CD5-ADB9-4D971C0348B4}" srcOrd="0" destOrd="0" presId="urn:microsoft.com/office/officeart/2005/8/layout/venn3#1"/>
    <dgm:cxn modelId="{1B5DBA5F-631E-4203-B227-401760C32FA6}" type="presParOf" srcId="{47B16D76-6FB7-412D-B9F6-DFAE6A426F2B}" destId="{48D17852-1143-4965-9D83-F8B9CACAC8BF}" srcOrd="1" destOrd="0" presId="urn:microsoft.com/office/officeart/2005/8/layout/venn3#1"/>
    <dgm:cxn modelId="{8A34D0A6-4D25-4CCA-B003-B30F86469627}" type="presParOf" srcId="{47B16D76-6FB7-412D-B9F6-DFAE6A426F2B}" destId="{05E13F11-4F66-464A-89AD-81BD5D1B45CA}" srcOrd="2" destOrd="0" presId="urn:microsoft.com/office/officeart/2005/8/layout/venn3#1"/>
    <dgm:cxn modelId="{4DC92815-361F-40A8-B826-01D55660B468}" type="presParOf" srcId="{47B16D76-6FB7-412D-B9F6-DFAE6A426F2B}" destId="{6D5A80FE-3C3C-4857-89BA-E70170073973}" srcOrd="3" destOrd="0" presId="urn:microsoft.com/office/officeart/2005/8/layout/venn3#1"/>
    <dgm:cxn modelId="{82C8CFFD-07F8-4649-99C6-217021292E1F}" type="presParOf" srcId="{47B16D76-6FB7-412D-B9F6-DFAE6A426F2B}" destId="{3E6DC51E-6B37-45EA-89DC-6B4FFD998043}" srcOrd="4" destOrd="0" presId="urn:microsoft.com/office/officeart/2005/8/layout/venn3#1"/>
    <dgm:cxn modelId="{02CA26B3-F758-400C-8242-3B5CEC1DC6DD}" type="presParOf" srcId="{47B16D76-6FB7-412D-B9F6-DFAE6A426F2B}" destId="{785C2F99-0201-4DF0-8C3A-7A9E49E86297}" srcOrd="5" destOrd="0" presId="urn:microsoft.com/office/officeart/2005/8/layout/venn3#1"/>
    <dgm:cxn modelId="{D68CE698-73FC-479E-B03E-9AEA32FA883C}" type="presParOf" srcId="{47B16D76-6FB7-412D-B9F6-DFAE6A426F2B}" destId="{71B11FC5-6ABA-4108-BEC9-B2B22703ED3B}" srcOrd="6" destOrd="0" presId="urn:microsoft.com/office/officeart/2005/8/layout/venn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95CB9-7A91-4CD5-ADB9-4D971C0348B4}">
      <dsp:nvSpPr>
        <dsp:cNvPr id="0" name=""/>
        <dsp:cNvSpPr/>
      </dsp:nvSpPr>
      <dsp:spPr>
        <a:xfrm>
          <a:off x="3702" y="659266"/>
          <a:ext cx="2482163" cy="24821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6602" tIns="63500" rIns="136602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5000" b="1" kern="1200" dirty="0">
              <a:latin typeface="Arial Black" panose="020B0A04020102020204" pitchFamily="34" charset="0"/>
            </a:rPr>
            <a:t>who</a:t>
          </a:r>
          <a:endParaRPr lang="zh-CN" altLang="en-US" sz="5000" b="1" kern="1200" dirty="0">
            <a:latin typeface="Arial Black" panose="020B0A04020102020204" pitchFamily="34" charset="0"/>
          </a:endParaRPr>
        </a:p>
      </dsp:txBody>
      <dsp:txXfrm>
        <a:off x="367206" y="1022770"/>
        <a:ext cx="1755155" cy="1755155"/>
      </dsp:txXfrm>
    </dsp:sp>
    <dsp:sp modelId="{05E13F11-4F66-464A-89AD-81BD5D1B45CA}">
      <dsp:nvSpPr>
        <dsp:cNvPr id="0" name=""/>
        <dsp:cNvSpPr/>
      </dsp:nvSpPr>
      <dsp:spPr>
        <a:xfrm>
          <a:off x="1989433" y="659266"/>
          <a:ext cx="2845576" cy="24821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6602" tIns="49530" rIns="136602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900" b="1" kern="1200" dirty="0">
              <a:solidFill>
                <a:srgbClr val="000000"/>
              </a:solidFill>
              <a:latin typeface="Arial Black" panose="020B0A04020102020204" pitchFamily="34" charset="0"/>
              <a:ea typeface="方正铁筋隶书简体"/>
              <a:cs typeface="+mn-cs"/>
            </a:rPr>
            <a:t>where</a:t>
          </a:r>
          <a:endParaRPr lang="zh-CN" altLang="en-US" sz="3900" b="1" kern="1200" dirty="0">
            <a:solidFill>
              <a:srgbClr val="000000"/>
            </a:solidFill>
            <a:latin typeface="Arial Black" panose="020B0A04020102020204" pitchFamily="34" charset="0"/>
            <a:ea typeface="方正铁筋隶书简体"/>
            <a:cs typeface="+mn-cs"/>
          </a:endParaRPr>
        </a:p>
      </dsp:txBody>
      <dsp:txXfrm>
        <a:off x="2406158" y="1022770"/>
        <a:ext cx="2012126" cy="1755155"/>
      </dsp:txXfrm>
    </dsp:sp>
    <dsp:sp modelId="{3E6DC51E-6B37-45EA-89DC-6B4FFD998043}">
      <dsp:nvSpPr>
        <dsp:cNvPr id="0" name=""/>
        <dsp:cNvSpPr/>
      </dsp:nvSpPr>
      <dsp:spPr>
        <a:xfrm>
          <a:off x="4338577" y="659266"/>
          <a:ext cx="2482163" cy="24821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6602" tIns="49530" rIns="136602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900" b="1" kern="1200" dirty="0">
              <a:solidFill>
                <a:srgbClr val="000000"/>
              </a:solidFill>
              <a:latin typeface="Arial Black" panose="020B0A04020102020204" pitchFamily="34" charset="0"/>
              <a:ea typeface="方正铁筋隶书简体"/>
              <a:cs typeface="+mn-cs"/>
            </a:rPr>
            <a:t>what</a:t>
          </a:r>
          <a:endParaRPr lang="zh-CN" altLang="en-US" sz="3900" b="1" kern="1200" dirty="0">
            <a:solidFill>
              <a:srgbClr val="000000"/>
            </a:solidFill>
            <a:latin typeface="Arial Black" panose="020B0A04020102020204" pitchFamily="34" charset="0"/>
            <a:ea typeface="方正铁筋隶书简体"/>
            <a:cs typeface="+mn-cs"/>
          </a:endParaRPr>
        </a:p>
      </dsp:txBody>
      <dsp:txXfrm>
        <a:off x="4702081" y="1022770"/>
        <a:ext cx="1755155" cy="1755155"/>
      </dsp:txXfrm>
    </dsp:sp>
    <dsp:sp modelId="{71B11FC5-6ABA-4108-BEC9-B2B22703ED3B}">
      <dsp:nvSpPr>
        <dsp:cNvPr id="0" name=""/>
        <dsp:cNvSpPr/>
      </dsp:nvSpPr>
      <dsp:spPr>
        <a:xfrm>
          <a:off x="6324308" y="659266"/>
          <a:ext cx="2482163" cy="24821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6602" tIns="49530" rIns="136602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900" b="1" kern="1200" dirty="0">
              <a:solidFill>
                <a:srgbClr val="000000"/>
              </a:solidFill>
              <a:latin typeface="Arial Black" panose="020B0A04020102020204" pitchFamily="34" charset="0"/>
              <a:ea typeface="方正铁筋隶书简体"/>
              <a:cs typeface="+mn-cs"/>
            </a:rPr>
            <a:t>why</a:t>
          </a:r>
          <a:endParaRPr lang="zh-CN" altLang="en-US" sz="3900" b="1" kern="1200" dirty="0">
            <a:solidFill>
              <a:srgbClr val="000000"/>
            </a:solidFill>
            <a:latin typeface="Arial Black" panose="020B0A04020102020204" pitchFamily="34" charset="0"/>
            <a:ea typeface="方正铁筋隶书简体"/>
            <a:cs typeface="+mn-cs"/>
          </a:endParaRPr>
        </a:p>
      </dsp:txBody>
      <dsp:txXfrm>
        <a:off x="6687812" y="1022770"/>
        <a:ext cx="1755155" cy="1755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#1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pPr/>
              <a:t>2019/1/23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82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 What can you see on the front cover? </a:t>
            </a:r>
          </a:p>
          <a:p>
            <a:r>
              <a:rPr lang="en-US" altLang="zh-CN" dirty="0"/>
              <a:t>2. Where is Uncle Al?</a:t>
            </a:r>
          </a:p>
          <a:p>
            <a:r>
              <a:rPr lang="en-US" altLang="zh-CN" dirty="0"/>
              <a:t>3. What do you think of Uncle Al from the cover?</a:t>
            </a:r>
          </a:p>
          <a:p>
            <a:r>
              <a:rPr lang="en-US" altLang="zh-CN" dirty="0"/>
              <a:t>4. Why does the author use the word “again” in the title?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First, please number the paragraphs of the story.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98"/>
            <a:ext cx="12192000" cy="689509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87355" y="309616"/>
            <a:ext cx="11665296" cy="62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5" name="PA_库_燕尾形 3"/>
          <p:cNvSpPr/>
          <p:nvPr userDrawn="1">
            <p:custDataLst>
              <p:tags r:id="rId1"/>
            </p:custDataLst>
          </p:nvPr>
        </p:nvSpPr>
        <p:spPr>
          <a:xfrm>
            <a:off x="575838" y="447802"/>
            <a:ext cx="575387" cy="43191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n>
                <a:noFill/>
              </a:ln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98"/>
            <a:ext cx="12192000" cy="6895097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87355" y="309616"/>
            <a:ext cx="11665296" cy="62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8" name="PA_库_文本框 37"/>
          <p:cNvSpPr txBox="1"/>
          <p:nvPr userDrawn="1">
            <p:custDataLst>
              <p:tags r:id="rId1"/>
            </p:custDataLst>
          </p:nvPr>
        </p:nvSpPr>
        <p:spPr>
          <a:xfrm>
            <a:off x="1151225" y="459175"/>
            <a:ext cx="2448229" cy="420542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lvl="0" algn="dist"/>
            <a:r>
              <a:rPr lang="zh-CN" altLang="en-US" sz="2135" dirty="0">
                <a:solidFill>
                  <a:schemeClr val="accent1"/>
                </a:solidFill>
                <a:latin typeface="+mn-ea"/>
              </a:rPr>
              <a:t>此处输入标题</a:t>
            </a:r>
            <a:endParaRPr lang="en-US" altLang="zh-CN" sz="2135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9" name="PA_库_燕尾形 3"/>
          <p:cNvSpPr/>
          <p:nvPr userDrawn="1">
            <p:custDataLst>
              <p:tags r:id="rId2"/>
            </p:custDataLst>
          </p:nvPr>
        </p:nvSpPr>
        <p:spPr>
          <a:xfrm>
            <a:off x="575838" y="447802"/>
            <a:ext cx="575387" cy="43191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n>
                <a:noFill/>
              </a:ln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98"/>
            <a:ext cx="12192000" cy="6895097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87355" y="309616"/>
            <a:ext cx="11665296" cy="62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8" name="PA_库_文本框 37"/>
          <p:cNvSpPr txBox="1"/>
          <p:nvPr userDrawn="1">
            <p:custDataLst>
              <p:tags r:id="rId1"/>
            </p:custDataLst>
          </p:nvPr>
        </p:nvSpPr>
        <p:spPr>
          <a:xfrm>
            <a:off x="1151225" y="459175"/>
            <a:ext cx="2448229" cy="420542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lvl="0" algn="dist"/>
            <a:r>
              <a:rPr lang="zh-CN" altLang="en-US" sz="2135" dirty="0">
                <a:solidFill>
                  <a:schemeClr val="accent1"/>
                </a:solidFill>
                <a:latin typeface="+mn-ea"/>
              </a:rPr>
              <a:t>此处输入标题</a:t>
            </a:r>
            <a:endParaRPr lang="en-US" altLang="zh-CN" sz="2135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9" name="PA_库_燕尾形 3"/>
          <p:cNvSpPr/>
          <p:nvPr userDrawn="1">
            <p:custDataLst>
              <p:tags r:id="rId2"/>
            </p:custDataLst>
          </p:nvPr>
        </p:nvSpPr>
        <p:spPr>
          <a:xfrm>
            <a:off x="575838" y="447802"/>
            <a:ext cx="575387" cy="43191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n>
                <a:noFill/>
              </a:ln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98"/>
            <a:ext cx="12192000" cy="6895097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87355" y="309616"/>
            <a:ext cx="11665296" cy="62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8" name="PA_库_文本框 37"/>
          <p:cNvSpPr txBox="1"/>
          <p:nvPr userDrawn="1">
            <p:custDataLst>
              <p:tags r:id="rId1"/>
            </p:custDataLst>
          </p:nvPr>
        </p:nvSpPr>
        <p:spPr>
          <a:xfrm>
            <a:off x="1151225" y="459175"/>
            <a:ext cx="2448229" cy="420542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lvl="0" algn="dist"/>
            <a:r>
              <a:rPr lang="zh-CN" altLang="en-US" sz="2135" dirty="0">
                <a:solidFill>
                  <a:schemeClr val="accent1"/>
                </a:solidFill>
                <a:latin typeface="+mn-ea"/>
              </a:rPr>
              <a:t>此处输入标题</a:t>
            </a:r>
            <a:endParaRPr lang="en-US" altLang="zh-CN" sz="2135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9" name="PA_库_燕尾形 3"/>
          <p:cNvSpPr/>
          <p:nvPr userDrawn="1">
            <p:custDataLst>
              <p:tags r:id="rId2"/>
            </p:custDataLst>
          </p:nvPr>
        </p:nvSpPr>
        <p:spPr>
          <a:xfrm>
            <a:off x="575838" y="447802"/>
            <a:ext cx="575387" cy="43191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n>
                <a:noFill/>
              </a:ln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097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606743" y="4482011"/>
            <a:ext cx="4067810" cy="619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00" tIns="45699" rIns="91400" bIns="45699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itchFamily="2" charset="-122"/>
                <a:ea typeface="宋体" pitchFamily="2" charset="-122"/>
              </a:rPr>
              <a:t>选自</a:t>
            </a:r>
            <a:r>
              <a:rPr lang="en-US" altLang="zh-CN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itchFamily="2" charset="-122"/>
                <a:ea typeface="宋体" pitchFamily="2" charset="-122"/>
              </a:rPr>
              <a:t>《</a:t>
            </a:r>
            <a:r>
              <a:rPr lang="zh-CN" alt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itchFamily="2" charset="-122"/>
                <a:ea typeface="宋体" pitchFamily="2" charset="-122"/>
              </a:rPr>
              <a:t>多维阅读第</a:t>
            </a:r>
            <a:r>
              <a:rPr lang="en-US" altLang="zh-CN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itchFamily="2" charset="-122"/>
                <a:ea typeface="宋体" pitchFamily="2" charset="-122"/>
              </a:rPr>
              <a:t>18</a:t>
            </a:r>
            <a:r>
              <a:rPr lang="zh-CN" alt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itchFamily="2" charset="-122"/>
                <a:ea typeface="宋体" pitchFamily="2" charset="-122"/>
              </a:rPr>
              <a:t>级</a:t>
            </a:r>
            <a:r>
              <a:rPr lang="en-US" altLang="zh-CN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itchFamily="2" charset="-122"/>
                <a:ea typeface="宋体" pitchFamily="2" charset="-122"/>
              </a:rPr>
              <a:t>》</a:t>
            </a:r>
            <a:endParaRPr lang="zh-CN" altLang="en-US" b="0" dirty="0">
              <a:solidFill>
                <a:schemeClr val="tx1">
                  <a:lumMod val="75000"/>
                  <a:lumOff val="25000"/>
                </a:schemeClr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2481926" y="1798368"/>
            <a:ext cx="8306151" cy="835025"/>
          </a:xfrm>
          <a:prstGeom prst="rect">
            <a:avLst/>
          </a:prstGeom>
          <a:noFill/>
        </p:spPr>
        <p:txBody>
          <a:bodyPr wrap="square" lIns="96709" tIns="48354" rIns="96709" bIns="48354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charset="0"/>
                <a:ea typeface="+mj-ea"/>
                <a:cs typeface="Trebuchet MS" panose="020B0603020202020204" charset="0"/>
              </a:rPr>
              <a:t>Uncle Al – Trouble Again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charset="0"/>
              <a:ea typeface="+mj-ea"/>
              <a:cs typeface="Trebuchet MS" panose="020B0603020202020204" charset="0"/>
            </a:endParaRPr>
          </a:p>
        </p:txBody>
      </p:sp>
      <p:pic>
        <p:nvPicPr>
          <p:cNvPr id="13" name="11.杨柳 - 林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306286" y="-1352876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7713" y="2999241"/>
            <a:ext cx="408622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3200" dirty="0" smtClean="0">
                <a:latin typeface="宋体" pitchFamily="2" charset="-122"/>
                <a:ea typeface="宋体" pitchFamily="2" charset="-122"/>
              </a:rPr>
              <a:t>阿尔叔叔的麻烦事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52557" y="366869"/>
            <a:ext cx="558941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Retell the story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b="24825"/>
          <a:stretch>
            <a:fillRect/>
          </a:stretch>
        </p:blipFill>
        <p:spPr>
          <a:xfrm>
            <a:off x="614363" y="1099169"/>
            <a:ext cx="2628900" cy="26584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549" y="1099170"/>
            <a:ext cx="2966709" cy="26796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b="22831"/>
          <a:stretch>
            <a:fillRect/>
          </a:stretch>
        </p:blipFill>
        <p:spPr>
          <a:xfrm>
            <a:off x="6443663" y="1127286"/>
            <a:ext cx="2600325" cy="26303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014" y="1115395"/>
            <a:ext cx="2514170" cy="267065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4947" y="3791929"/>
            <a:ext cx="2638475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3600" b="1" dirty="0">
                <a:latin typeface="Arial Black" panose="020B0A04020102020204" pitchFamily="34" charset="0"/>
              </a:rPr>
              <a:t>beginning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93549" y="3806799"/>
            <a:ext cx="296670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3600" b="1" dirty="0">
                <a:latin typeface="Arial Black" panose="020B0A04020102020204" pitchFamily="34" charset="0"/>
              </a:rPr>
              <a:t>first visit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33162" y="3813312"/>
            <a:ext cx="5325451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3600" b="1" dirty="0">
                <a:latin typeface="Arial Black" panose="020B0A04020102020204" pitchFamily="34" charset="0"/>
              </a:rPr>
              <a:t>second visit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16979" y="5905180"/>
            <a:ext cx="2073675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ending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b="13328"/>
          <a:stretch>
            <a:fillRect/>
          </a:stretch>
        </p:blipFill>
        <p:spPr>
          <a:xfrm>
            <a:off x="4342117" y="4531028"/>
            <a:ext cx="2746064" cy="199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98"/>
            <a:ext cx="12192000" cy="6895097"/>
          </a:xfrm>
          <a:prstGeom prst="rect">
            <a:avLst/>
          </a:prstGeom>
        </p:spPr>
      </p:pic>
      <p:sp>
        <p:nvSpPr>
          <p:cNvPr id="4" name="文本框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10262" y="1386733"/>
            <a:ext cx="8413970" cy="14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9595" dirty="0">
                <a:solidFill>
                  <a:schemeClr val="accent1"/>
                </a:solidFill>
                <a:latin typeface="+mn-ea"/>
                <a:ea typeface="+mn-ea"/>
                <a:sym typeface="Arial" panose="020B0604020202020204" pitchFamily="34" charset="0"/>
              </a:rPr>
              <a:t>Reading Circle</a:t>
            </a:r>
            <a:endParaRPr lang="zh-CN" altLang="en-US" sz="9595" dirty="0">
              <a:solidFill>
                <a:schemeClr val="accent1"/>
              </a:solidFill>
              <a:latin typeface="+mn-ea"/>
              <a:ea typeface="+mn-ea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l="14103" t="42166" r="13825"/>
          <a:stretch>
            <a:fillRect/>
          </a:stretch>
        </p:blipFill>
        <p:spPr>
          <a:xfrm>
            <a:off x="4033736" y="3208201"/>
            <a:ext cx="3583021" cy="287513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52557" y="320647"/>
            <a:ext cx="558941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Reading circle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/>
          <a:srcRect l="5727" t="2313" r="3643" b="16599"/>
          <a:stretch>
            <a:fillRect/>
          </a:stretch>
        </p:blipFill>
        <p:spPr>
          <a:xfrm>
            <a:off x="3965511" y="1883848"/>
            <a:ext cx="3694922" cy="353478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721775" y="1173660"/>
            <a:ext cx="4685107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Quick Questioner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60433" y="2403594"/>
            <a:ext cx="331547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Super Summarizer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0" y="2695982"/>
            <a:ext cx="4061095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Passage Picker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518195" y="5126248"/>
            <a:ext cx="2785912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Character Captain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26572" y="5403246"/>
            <a:ext cx="3781177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Moral Master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52557" y="395295"/>
            <a:ext cx="558941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Quick Questioner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/>
          <a:srcRect b="2820"/>
          <a:stretch>
            <a:fillRect/>
          </a:stretch>
        </p:blipFill>
        <p:spPr>
          <a:xfrm>
            <a:off x="1613815" y="2110517"/>
            <a:ext cx="2743582" cy="25545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51444" y="1957135"/>
            <a:ext cx="4649755" cy="2861310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The book</a:t>
            </a:r>
          </a:p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The author</a:t>
            </a:r>
          </a:p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The characters</a:t>
            </a:r>
          </a:p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Yourself</a:t>
            </a:r>
          </a:p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…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52557" y="320647"/>
            <a:ext cx="558941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Super Summarizer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512801" y="1324949"/>
          <a:ext cx="11383350" cy="4027712"/>
        </p:xfrm>
        <a:graphic>
          <a:graphicData uri="http://schemas.openxmlformats.org/drawingml/2006/table">
            <a:tbl>
              <a:tblPr firstRow="1" firstCol="1" bandRow="1"/>
              <a:tblGrid>
                <a:gridCol w="3359112"/>
                <a:gridCol w="2341001"/>
                <a:gridCol w="1859526"/>
                <a:gridCol w="3823711"/>
              </a:tblGrid>
              <a:tr h="288498"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Title</a:t>
                      </a:r>
                      <a:endParaRPr lang="zh-CN" sz="36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305982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Setting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3600" b="1" kern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Characters</a:t>
                      </a:r>
                      <a:endParaRPr lang="zh-CN" sz="36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884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Beginning</a:t>
                      </a:r>
                      <a:endParaRPr lang="zh-CN" sz="36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Middle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36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3600" b="1" kern="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altLang="zh-CN" sz="36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&amp; 2</a:t>
                      </a:r>
                      <a:r>
                        <a:rPr lang="en-US" altLang="zh-CN" sz="3600" b="1" kern="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altLang="zh-CN" sz="36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visit</a:t>
                      </a:r>
                      <a:endParaRPr lang="zh-CN" sz="36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Ending</a:t>
                      </a:r>
                      <a:endParaRPr lang="zh-CN" sz="36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5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36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36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36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52557" y="320647"/>
            <a:ext cx="558941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Passage Picker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/>
          <a:srcRect l="10443" t="2449" r="8241" b="6803"/>
          <a:stretch>
            <a:fillRect/>
          </a:stretch>
        </p:blipFill>
        <p:spPr>
          <a:xfrm>
            <a:off x="9601200" y="3429000"/>
            <a:ext cx="2170923" cy="255831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5067" y="1965236"/>
            <a:ext cx="9339944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My favorite part is from </a:t>
            </a:r>
            <a:r>
              <a:rPr lang="en-US" altLang="zh-CN" sz="3600" b="1" dirty="0">
                <a:latin typeface="Arial Black" panose="020B0A04020102020204" pitchFamily="34" charset="0"/>
              </a:rPr>
              <a:t>p</a:t>
            </a:r>
            <a:r>
              <a:rPr lang="en-US" altLang="zh-CN" sz="3600" b="1" dirty="0" smtClean="0">
                <a:latin typeface="Arial Black" panose="020B0A04020102020204" pitchFamily="34" charset="0"/>
              </a:rPr>
              <a:t>age </a:t>
            </a:r>
            <a:r>
              <a:rPr lang="en-US" altLang="zh-CN" sz="3600" b="1" dirty="0">
                <a:latin typeface="Arial Black" panose="020B0A04020102020204" pitchFamily="34" charset="0"/>
              </a:rPr>
              <a:t>_ to </a:t>
            </a:r>
            <a:r>
              <a:rPr lang="en-US" altLang="zh-CN" sz="3600" b="1" dirty="0">
                <a:latin typeface="Arial Black" panose="020B0A04020102020204" pitchFamily="34" charset="0"/>
              </a:rPr>
              <a:t>p</a:t>
            </a:r>
            <a:r>
              <a:rPr lang="en-US" altLang="zh-CN" sz="3600" b="1" dirty="0" smtClean="0">
                <a:latin typeface="Arial Black" panose="020B0A04020102020204" pitchFamily="34" charset="0"/>
              </a:rPr>
              <a:t>age </a:t>
            </a:r>
            <a:r>
              <a:rPr lang="en-US" altLang="zh-CN" sz="3600" b="1" dirty="0">
                <a:latin typeface="Arial Black" panose="020B0A04020102020204" pitchFamily="34" charset="0"/>
              </a:rPr>
              <a:t>_ because __________________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52557" y="320647"/>
            <a:ext cx="558941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Character Captain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97" y="1879569"/>
            <a:ext cx="2725704" cy="19506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rcRect b="23053"/>
          <a:stretch>
            <a:fillRect/>
          </a:stretch>
        </p:blipFill>
        <p:spPr>
          <a:xfrm>
            <a:off x="3771900" y="1879568"/>
            <a:ext cx="2171700" cy="19637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371" y="1879568"/>
            <a:ext cx="2156279" cy="20204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rcRect b="22766"/>
          <a:stretch>
            <a:fillRect/>
          </a:stretch>
        </p:blipFill>
        <p:spPr>
          <a:xfrm>
            <a:off x="9071429" y="1879568"/>
            <a:ext cx="2116984" cy="204379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37117" y="4738691"/>
            <a:ext cx="10997391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I think Uncle Al is … </a:t>
            </a:r>
            <a:r>
              <a:rPr lang="en-US" altLang="zh-CN" sz="3600" b="1" dirty="0" smtClean="0">
                <a:latin typeface="Arial Black" panose="020B0A04020102020204" pitchFamily="34" charset="0"/>
              </a:rPr>
              <a:t>because …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52557" y="320647"/>
            <a:ext cx="558941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Moral Master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3616" y="2556788"/>
            <a:ext cx="110847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Arial Black" panose="020B0A04020102020204" pitchFamily="34" charset="0"/>
              </a:rPr>
              <a:t>What changes did Uncle Al bring to the ward?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Arial Black" panose="020B0A04020102020204" pitchFamily="34" charset="0"/>
              </a:rPr>
              <a:t>What can we learn from Uncle Al?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Arial Black" panose="020B0A04020102020204" pitchFamily="34" charset="0"/>
              </a:rPr>
              <a:t>Do you think he is a good uncle? Why or why not?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98"/>
            <a:ext cx="12192000" cy="6895097"/>
          </a:xfrm>
          <a:prstGeom prst="rect">
            <a:avLst/>
          </a:prstGeom>
        </p:spPr>
      </p:pic>
      <p:sp>
        <p:nvSpPr>
          <p:cNvPr id="4" name="文本框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10262" y="1386733"/>
            <a:ext cx="7990840" cy="147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9595" b="1" dirty="0">
                <a:solidFill>
                  <a:schemeClr val="accent1"/>
                </a:solidFill>
                <a:latin typeface="+mn-ea"/>
                <a:ea typeface="+mn-ea"/>
                <a:sym typeface="Arial" panose="020B0604020202020204" pitchFamily="34" charset="0"/>
              </a:rPr>
              <a:t>Youth Theater</a:t>
            </a:r>
            <a:endParaRPr lang="zh-CN" altLang="en-US" sz="9595" b="1" dirty="0">
              <a:solidFill>
                <a:schemeClr val="accent1"/>
              </a:solidFill>
              <a:latin typeface="+mn-ea"/>
              <a:ea typeface="+mn-ea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b="6530"/>
          <a:stretch>
            <a:fillRect/>
          </a:stretch>
        </p:blipFill>
        <p:spPr>
          <a:xfrm>
            <a:off x="4469363" y="3325878"/>
            <a:ext cx="3468199" cy="25990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13815" y="90716"/>
            <a:ext cx="10455910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 smtClean="0">
                <a:latin typeface="Arial Black" panose="020B0A04020102020204" pitchFamily="34" charset="0"/>
              </a:rPr>
              <a:t>Pre-performance </a:t>
            </a:r>
            <a:r>
              <a:rPr lang="en-US" altLang="zh-CN" sz="3600" b="1" dirty="0">
                <a:latin typeface="Arial Black" panose="020B0A04020102020204" pitchFamily="34" charset="0"/>
              </a:rPr>
              <a:t>– assign tasks in groups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20890" y="2484201"/>
            <a:ext cx="2842727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 Black" panose="020B0A04020102020204" pitchFamily="34" charset="0"/>
              </a:rPr>
              <a:t>words</a:t>
            </a:r>
          </a:p>
        </p:txBody>
      </p:sp>
      <p:sp>
        <p:nvSpPr>
          <p:cNvPr id="4" name="矩形 3"/>
          <p:cNvSpPr/>
          <p:nvPr/>
        </p:nvSpPr>
        <p:spPr>
          <a:xfrm>
            <a:off x="4781749" y="2500265"/>
            <a:ext cx="6498962" cy="646331"/>
          </a:xfrm>
          <a:prstGeom prst="rect">
            <a:avLst/>
          </a:prstGeom>
          <a:solidFill>
            <a:srgbClr val="44BE9B"/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 Black" panose="020B0A04020102020204" pitchFamily="34" charset="0"/>
              </a:rPr>
              <a:t>action, emotion, feelings</a:t>
            </a:r>
          </a:p>
        </p:txBody>
      </p:sp>
      <p:sp>
        <p:nvSpPr>
          <p:cNvPr id="5" name="矩形 4"/>
          <p:cNvSpPr/>
          <p:nvPr/>
        </p:nvSpPr>
        <p:spPr>
          <a:xfrm>
            <a:off x="1520890" y="3486785"/>
            <a:ext cx="2842727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 Black" panose="020B0A04020102020204" pitchFamily="34" charset="0"/>
              </a:rPr>
              <a:t>setting</a:t>
            </a:r>
          </a:p>
        </p:txBody>
      </p:sp>
      <p:sp>
        <p:nvSpPr>
          <p:cNvPr id="6" name="矩形 5"/>
          <p:cNvSpPr/>
          <p:nvPr/>
        </p:nvSpPr>
        <p:spPr>
          <a:xfrm>
            <a:off x="1520889" y="4559192"/>
            <a:ext cx="2842727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 Black" panose="020B0A04020102020204" pitchFamily="34" charset="0"/>
              </a:rPr>
              <a:t>roles</a:t>
            </a:r>
          </a:p>
        </p:txBody>
      </p:sp>
      <p:sp>
        <p:nvSpPr>
          <p:cNvPr id="7" name="矩形 6"/>
          <p:cNvSpPr/>
          <p:nvPr/>
        </p:nvSpPr>
        <p:spPr>
          <a:xfrm>
            <a:off x="4781749" y="3486784"/>
            <a:ext cx="6498962" cy="646331"/>
          </a:xfrm>
          <a:prstGeom prst="rect">
            <a:avLst/>
          </a:prstGeom>
          <a:solidFill>
            <a:srgbClr val="44BE9B"/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 Black" panose="020B0A04020102020204" pitchFamily="34" charset="0"/>
              </a:rPr>
              <a:t>when, where, props</a:t>
            </a:r>
          </a:p>
        </p:txBody>
      </p:sp>
      <p:sp>
        <p:nvSpPr>
          <p:cNvPr id="8" name="矩形 7"/>
          <p:cNvSpPr/>
          <p:nvPr/>
        </p:nvSpPr>
        <p:spPr>
          <a:xfrm>
            <a:off x="4781749" y="4559191"/>
            <a:ext cx="6498962" cy="646331"/>
          </a:xfrm>
          <a:prstGeom prst="rect">
            <a:avLst/>
          </a:prstGeom>
          <a:solidFill>
            <a:srgbClr val="44BE9B"/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 Black" panose="020B0A04020102020204" pitchFamily="34" charset="0"/>
              </a:rPr>
              <a:t>main characters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602" y="1595536"/>
            <a:ext cx="3330184" cy="419258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52557" y="320647"/>
            <a:ext cx="583201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Observe the </a:t>
            </a:r>
            <a:r>
              <a:rPr lang="en-US" altLang="zh-CN" sz="3600" b="1" dirty="0" smtClean="0">
                <a:latin typeface="Arial Black" panose="020B0A04020102020204" pitchFamily="34" charset="0"/>
              </a:rPr>
              <a:t>cover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图示 3"/>
          <p:cNvGraphicFramePr/>
          <p:nvPr/>
        </p:nvGraphicFramePr>
        <p:xfrm>
          <a:off x="34159" y="2062065"/>
          <a:ext cx="8810174" cy="3800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68580" y="433199"/>
            <a:ext cx="10348031" cy="64516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 smtClean="0">
                <a:latin typeface="Arial Black" panose="020B0A04020102020204" pitchFamily="34" charset="0"/>
              </a:rPr>
              <a:t>While-performance </a:t>
            </a:r>
            <a:r>
              <a:rPr lang="en-US" altLang="zh-CN" sz="3600" b="1" dirty="0">
                <a:latin typeface="Arial Black" panose="020B0A04020102020204" pitchFamily="34" charset="0"/>
              </a:rPr>
              <a:t>– be a good audience 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90" y="1757045"/>
            <a:ext cx="8474075" cy="42646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1380" y="855412"/>
            <a:ext cx="10926530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 smtClean="0">
                <a:latin typeface="Arial Black" panose="020B0A04020102020204" pitchFamily="34" charset="0"/>
              </a:rPr>
              <a:t>Post-performance </a:t>
            </a:r>
            <a:r>
              <a:rPr lang="en-US" altLang="zh-CN" sz="3600" b="1" dirty="0">
                <a:latin typeface="Arial Black" panose="020B0A04020102020204" pitchFamily="34" charset="0"/>
              </a:rPr>
              <a:t>– comment and reflection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10285" b="6408"/>
          <a:stretch>
            <a:fillRect/>
          </a:stretch>
        </p:blipFill>
        <p:spPr>
          <a:xfrm>
            <a:off x="2530247" y="2671694"/>
            <a:ext cx="6806463" cy="3434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2512" y="4760272"/>
            <a:ext cx="109821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Arial Black" panose="020B0A04020102020204" pitchFamily="34" charset="0"/>
              </a:rPr>
              <a:t>Keep your face to the sunshine and you cannot see a shadow. </a:t>
            </a:r>
          </a:p>
          <a:p>
            <a:pPr algn="r"/>
            <a:r>
              <a:rPr lang="zh-CN" altLang="en-US" sz="3600" dirty="0" smtClean="0">
                <a:latin typeface="Arial Black" panose="020B0A04020102020204" pitchFamily="34" charset="0"/>
              </a:rPr>
              <a:t>－</a:t>
            </a:r>
            <a:r>
              <a:rPr lang="en-US" altLang="zh-CN" sz="3600" dirty="0" smtClean="0">
                <a:latin typeface="Arial Black" panose="020B0A04020102020204" pitchFamily="34" charset="0"/>
              </a:rPr>
              <a:t>Helen </a:t>
            </a:r>
            <a:r>
              <a:rPr lang="en-US" altLang="zh-CN" sz="3600" dirty="0">
                <a:latin typeface="Arial Black" panose="020B0A04020102020204" pitchFamily="34" charset="0"/>
              </a:rPr>
              <a:t>Keller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003" y="573008"/>
            <a:ext cx="7483150" cy="4187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52557" y="320647"/>
            <a:ext cx="3741957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Fast Reading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81064" y="5176099"/>
            <a:ext cx="10161036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2400" b="1" dirty="0" smtClean="0">
                <a:latin typeface="Arial Black" panose="020B0A04020102020204" pitchFamily="34" charset="0"/>
              </a:rPr>
              <a:t>The plot of stories could usually be divided into 5 parts, as shown on the picture above. </a:t>
            </a:r>
            <a:endParaRPr lang="en-US" altLang="zh-CN" sz="2400" b="1" dirty="0">
              <a:latin typeface="Arial Black" panose="020B0A04020102020204" pitchFamily="34" charset="0"/>
            </a:endParaRPr>
          </a:p>
          <a:p>
            <a:pPr algn="l"/>
            <a:r>
              <a:rPr lang="en-US" altLang="zh-CN" sz="2400" b="1" dirty="0" smtClean="0">
                <a:latin typeface="Arial Black" panose="020B0A04020102020204" pitchFamily="34" charset="0"/>
              </a:rPr>
              <a:t>Sometimes the ending is very short and comes directly after the resolution.</a:t>
            </a:r>
            <a:endParaRPr lang="zh-CN" altLang="en-US" sz="2400" b="1" dirty="0">
              <a:latin typeface="Arial Black" panose="020B0A04020102020204" pitchFamily="34" charset="0"/>
            </a:endParaRPr>
          </a:p>
        </p:txBody>
      </p:sp>
      <p:pic>
        <p:nvPicPr>
          <p:cNvPr id="13" name="图片 12" descr="QQ截图201901191714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1128712"/>
            <a:ext cx="6619875" cy="3714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52558" y="320647"/>
            <a:ext cx="307948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Beginning 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7881" y="2333742"/>
            <a:ext cx="6101540" cy="28623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en-US" altLang="zh-CN" sz="3600" b="1" dirty="0">
                <a:latin typeface="Arial Black" panose="020B0A04020102020204" pitchFamily="34" charset="0"/>
              </a:rPr>
              <a:t>Who are the main characters?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altLang="zh-CN" sz="3600" b="1" dirty="0">
                <a:latin typeface="Arial Black" panose="020B0A04020102020204" pitchFamily="34" charset="0"/>
              </a:rPr>
              <a:t>Where are they?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altLang="zh-CN" sz="3600" b="1" dirty="0">
                <a:latin typeface="Arial Black" panose="020B0A04020102020204" pitchFamily="34" charset="0"/>
              </a:rPr>
              <a:t>What happened to the narrator?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23687"/>
          <a:stretch>
            <a:fillRect/>
          </a:stretch>
        </p:blipFill>
        <p:spPr>
          <a:xfrm>
            <a:off x="7287630" y="685801"/>
            <a:ext cx="4298618" cy="552926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1153" y="1416993"/>
            <a:ext cx="388294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A bad break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52557" y="320647"/>
            <a:ext cx="461961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 smtClean="0">
                <a:latin typeface="Arial Black" panose="020B0A04020102020204" pitchFamily="34" charset="0"/>
              </a:rPr>
              <a:t>Middle (problem)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9967" y="2203105"/>
            <a:ext cx="6957869" cy="39703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r>
              <a:rPr lang="en-US" altLang="zh-CN" sz="3600" b="1" dirty="0" smtClean="0">
                <a:latin typeface="Arial Black" panose="020B0A04020102020204" pitchFamily="34" charset="0"/>
              </a:rPr>
              <a:t>1. </a:t>
            </a:r>
            <a:r>
              <a:rPr lang="en-US" altLang="zh-CN" sz="3600" b="1" dirty="0">
                <a:latin typeface="Arial Black" panose="020B0A04020102020204" pitchFamily="34" charset="0"/>
              </a:rPr>
              <a:t>How did the narrator feel about getting flowers? Why?</a:t>
            </a:r>
          </a:p>
          <a:p>
            <a:endParaRPr lang="en-US" altLang="zh-CN" sz="3600" b="1" dirty="0">
              <a:latin typeface="Arial Black" panose="020B0A04020102020204" pitchFamily="34" charset="0"/>
            </a:endParaRPr>
          </a:p>
          <a:p>
            <a:r>
              <a:rPr lang="en-US" altLang="zh-CN" sz="3600" b="1" dirty="0" smtClean="0">
                <a:latin typeface="Arial Black" panose="020B0A04020102020204" pitchFamily="34" charset="0"/>
              </a:rPr>
              <a:t>2. </a:t>
            </a:r>
            <a:r>
              <a:rPr lang="en-US" altLang="zh-CN" sz="3600" b="1" dirty="0">
                <a:latin typeface="Arial Black" panose="020B0A04020102020204" pitchFamily="34" charset="0"/>
              </a:rPr>
              <a:t>Why do you think the narrator didn’t own up to Uncle Al being his uncle?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29665" y="1402705"/>
            <a:ext cx="508658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Flowers in bedpan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226" y="2333742"/>
            <a:ext cx="3825356" cy="3709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52556" y="320647"/>
            <a:ext cx="4519607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 smtClean="0">
                <a:latin typeface="Arial Black" panose="020B0A04020102020204" pitchFamily="34" charset="0"/>
              </a:rPr>
              <a:t>Middle (problem)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8034" y="3164739"/>
            <a:ext cx="7202552" cy="23083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r>
              <a:rPr lang="en-US" altLang="zh-CN" sz="3600" b="1" dirty="0" smtClean="0">
                <a:latin typeface="Arial Black" panose="020B0A04020102020204" pitchFamily="34" charset="0"/>
              </a:rPr>
              <a:t>3. </a:t>
            </a:r>
            <a:r>
              <a:rPr lang="en-US" altLang="zh-CN" sz="3600" b="1" dirty="0">
                <a:latin typeface="Arial Black" panose="020B0A04020102020204" pitchFamily="34" charset="0"/>
              </a:rPr>
              <a:t>What did Uncle Al bring the second time? What trouble did he make?</a:t>
            </a:r>
          </a:p>
          <a:p>
            <a:endParaRPr lang="en-US" altLang="zh-CN" sz="3600" b="1" dirty="0">
              <a:latin typeface="Arial Black" panose="020B0A040201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45392" y="1431281"/>
            <a:ext cx="4685375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Special balloons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b="24725"/>
          <a:stretch>
            <a:fillRect/>
          </a:stretch>
        </p:blipFill>
        <p:spPr>
          <a:xfrm>
            <a:off x="8093892" y="2333741"/>
            <a:ext cx="3001299" cy="3638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52557" y="320647"/>
            <a:ext cx="439101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 smtClean="0">
                <a:latin typeface="Arial Black" panose="020B0A04020102020204" pitchFamily="34" charset="0"/>
              </a:rPr>
              <a:t>Middle (climax)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7880" y="2180817"/>
            <a:ext cx="6941296" cy="39703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r>
              <a:rPr lang="en-US" altLang="zh-CN" sz="3600" b="1" dirty="0" smtClean="0">
                <a:latin typeface="Arial Black" panose="020B0A04020102020204" pitchFamily="34" charset="0"/>
              </a:rPr>
              <a:t>1. </a:t>
            </a:r>
            <a:r>
              <a:rPr lang="en-US" altLang="zh-CN" sz="3600" b="1" dirty="0">
                <a:latin typeface="Arial Black" panose="020B0A04020102020204" pitchFamily="34" charset="0"/>
              </a:rPr>
              <a:t>Why do you think the nurse reacted the way she did? </a:t>
            </a:r>
          </a:p>
          <a:p>
            <a:endParaRPr lang="en-US" altLang="zh-CN" sz="3600" b="1" dirty="0">
              <a:latin typeface="Arial Black" panose="020B0A04020102020204" pitchFamily="34" charset="0"/>
            </a:endParaRPr>
          </a:p>
          <a:p>
            <a:r>
              <a:rPr lang="en-US" altLang="zh-CN" sz="3600" b="1" dirty="0" smtClean="0">
                <a:latin typeface="Arial Black" panose="020B0A04020102020204" pitchFamily="34" charset="0"/>
              </a:rPr>
              <a:t>2. </a:t>
            </a:r>
            <a:r>
              <a:rPr lang="en-US" altLang="zh-CN" sz="3600" b="1" dirty="0">
                <a:latin typeface="Arial Black" panose="020B0A04020102020204" pitchFamily="34" charset="0"/>
              </a:rPr>
              <a:t>Why do you think the commander was getting impatient with Uncle Al?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95862" y="1321425"/>
            <a:ext cx="4685375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Balloon grenades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331" y="2060539"/>
            <a:ext cx="3635901" cy="4266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52557" y="320647"/>
            <a:ext cx="6205532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 smtClean="0">
                <a:latin typeface="Arial Black" panose="020B0A04020102020204" pitchFamily="34" charset="0"/>
              </a:rPr>
              <a:t>Resolution and Ending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4574" y="2147163"/>
            <a:ext cx="6306814" cy="45243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r>
              <a:rPr lang="en-US" altLang="zh-CN" sz="3600" b="1" dirty="0" smtClean="0">
                <a:latin typeface="Arial Black" panose="020B0A04020102020204" pitchFamily="34" charset="0"/>
              </a:rPr>
              <a:t>1. </a:t>
            </a:r>
            <a:r>
              <a:rPr lang="en-US" altLang="zh-CN" sz="3600" b="1" dirty="0">
                <a:latin typeface="Arial Black" panose="020B0A04020102020204" pitchFamily="34" charset="0"/>
              </a:rPr>
              <a:t>How </a:t>
            </a:r>
            <a:r>
              <a:rPr lang="en-US" altLang="zh-CN" sz="3600" b="1" dirty="0" smtClean="0">
                <a:latin typeface="Arial Black" panose="020B0A04020102020204" pitchFamily="34" charset="0"/>
              </a:rPr>
              <a:t>was Reece changed?</a:t>
            </a:r>
            <a:endParaRPr lang="en-US" altLang="zh-CN" sz="3600" b="1" dirty="0">
              <a:latin typeface="Arial Black" panose="020B0A04020102020204" pitchFamily="34" charset="0"/>
            </a:endParaRPr>
          </a:p>
          <a:p>
            <a:endParaRPr lang="en-US" altLang="zh-CN" sz="3600" b="1" dirty="0">
              <a:latin typeface="Arial Black" panose="020B0A04020102020204" pitchFamily="34" charset="0"/>
            </a:endParaRPr>
          </a:p>
          <a:p>
            <a:r>
              <a:rPr lang="en-US" altLang="zh-CN" sz="3600" b="1" dirty="0" smtClean="0">
                <a:latin typeface="Arial Black" panose="020B0A04020102020204" pitchFamily="34" charset="0"/>
              </a:rPr>
              <a:t>2. </a:t>
            </a:r>
            <a:r>
              <a:rPr lang="en-US" altLang="zh-CN" sz="3600" b="1" dirty="0">
                <a:latin typeface="Arial Black" panose="020B0A04020102020204" pitchFamily="34" charset="0"/>
              </a:rPr>
              <a:t>Do you think the narrator’s attitude towards Uncle Al changed? Why or why not? 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11876" y="1416993"/>
            <a:ext cx="4685375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zh-CN" sz="3600" b="1" dirty="0">
                <a:latin typeface="Arial Black" panose="020B0A04020102020204" pitchFamily="34" charset="0"/>
              </a:rPr>
              <a:t>End of </a:t>
            </a:r>
            <a:r>
              <a:rPr lang="en-US" altLang="zh-CN" sz="3600" b="1" dirty="0" smtClean="0">
                <a:latin typeface="Arial Black" panose="020B0A04020102020204" pitchFamily="34" charset="0"/>
              </a:rPr>
              <a:t>“disaster”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b="7433"/>
          <a:stretch>
            <a:fillRect/>
          </a:stretch>
        </p:blipFill>
        <p:spPr>
          <a:xfrm>
            <a:off x="6458956" y="2462330"/>
            <a:ext cx="4913893" cy="3819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QQ截图20190119171400.jpg"/>
          <p:cNvPicPr>
            <a:picLocks noChangeAspect="1"/>
          </p:cNvPicPr>
          <p:nvPr/>
        </p:nvPicPr>
        <p:blipFill>
          <a:blip r:embed="rId2"/>
          <a:srcRect t="7576"/>
          <a:stretch>
            <a:fillRect/>
          </a:stretch>
        </p:blipFill>
        <p:spPr>
          <a:xfrm>
            <a:off x="2428875" y="371476"/>
            <a:ext cx="6372226" cy="3834536"/>
          </a:xfrm>
          <a:prstGeom prst="rect">
            <a:avLst/>
          </a:prstGeom>
        </p:spPr>
      </p:pic>
      <p:sp>
        <p:nvSpPr>
          <p:cNvPr id="2" name="箭头: 下 1"/>
          <p:cNvSpPr/>
          <p:nvPr/>
        </p:nvSpPr>
        <p:spPr>
          <a:xfrm>
            <a:off x="4313933" y="4229099"/>
            <a:ext cx="354563" cy="678097"/>
          </a:xfrm>
          <a:prstGeom prst="downArrow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lnSpcReduction="10000"/>
          </a:bodyPr>
          <a:lstStyle/>
          <a:p>
            <a:pPr algn="ctr"/>
            <a:endParaRPr lang="zh-CN" altLang="en-US" sz="3600" dirty="0"/>
          </a:p>
        </p:txBody>
      </p:sp>
      <p:sp>
        <p:nvSpPr>
          <p:cNvPr id="14" name="文本框 13"/>
          <p:cNvSpPr txBox="1"/>
          <p:nvPr/>
        </p:nvSpPr>
        <p:spPr>
          <a:xfrm>
            <a:off x="2248678" y="5039489"/>
            <a:ext cx="296670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3600" b="1" dirty="0">
                <a:latin typeface="Arial Black" panose="020B0A04020102020204" pitchFamily="34" charset="0"/>
              </a:rPr>
              <a:t>first visit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15" name="箭头: 下 14"/>
          <p:cNvSpPr/>
          <p:nvPr/>
        </p:nvSpPr>
        <p:spPr>
          <a:xfrm>
            <a:off x="6017039" y="4257675"/>
            <a:ext cx="354563" cy="649520"/>
          </a:xfrm>
          <a:prstGeom prst="downArrow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92500" lnSpcReduction="10000"/>
          </a:bodyPr>
          <a:lstStyle/>
          <a:p>
            <a:pPr algn="ctr"/>
            <a:endParaRPr lang="zh-CN" altLang="en-US" sz="3600" dirty="0"/>
          </a:p>
        </p:txBody>
      </p:sp>
      <p:sp>
        <p:nvSpPr>
          <p:cNvPr id="17" name="箭头: 下 16"/>
          <p:cNvSpPr/>
          <p:nvPr/>
        </p:nvSpPr>
        <p:spPr>
          <a:xfrm>
            <a:off x="7515497" y="4243388"/>
            <a:ext cx="354563" cy="628649"/>
          </a:xfrm>
          <a:prstGeom prst="downArrow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92500" lnSpcReduction="20000"/>
          </a:bodyPr>
          <a:lstStyle/>
          <a:p>
            <a:pPr algn="ctr"/>
            <a:endParaRPr lang="zh-CN" altLang="en-US" sz="36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593407" y="5039489"/>
            <a:ext cx="349460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3600" b="1" dirty="0">
                <a:latin typeface="Arial Black" panose="020B0A04020102020204" pitchFamily="34" charset="0"/>
              </a:rPr>
              <a:t>second visit</a:t>
            </a:r>
            <a:endParaRPr lang="zh-CN" altLang="en-US" sz="36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heme/theme1.xml><?xml version="1.0" encoding="utf-8"?>
<a:theme xmlns:a="http://schemas.openxmlformats.org/drawingml/2006/main" name="作者QQ：1801380800">
  <a:themeElements>
    <a:clrScheme name="LvyhTools保存的主题色-20171013-12051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E785E"/>
      </a:accent1>
      <a:accent2>
        <a:srgbClr val="96AF97"/>
      </a:accent2>
      <a:accent3>
        <a:srgbClr val="7F9772"/>
      </a:accent3>
      <a:accent4>
        <a:srgbClr val="5E785E"/>
      </a:accent4>
      <a:accent5>
        <a:srgbClr val="96AF97"/>
      </a:accent5>
      <a:accent6>
        <a:srgbClr val="7F9772"/>
      </a:accent6>
      <a:hlink>
        <a:srgbClr val="0563C1"/>
      </a:hlink>
      <a:folHlink>
        <a:srgbClr val="954F72"/>
      </a:folHlink>
    </a:clrScheme>
    <a:fontScheme name="IOS配置1">
      <a:majorFont>
        <a:latin typeface="Calibri"/>
        <a:ea typeface="方正铁筋隶书简体"/>
        <a:cs typeface=""/>
      </a:majorFont>
      <a:minorFont>
        <a:latin typeface="Calibri Light"/>
        <a:ea typeface="方正铁筋隶书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 - 副本</Template>
  <TotalTime>70</TotalTime>
  <Words>427</Words>
  <Application>Microsoft Office PowerPoint</Application>
  <PresentationFormat>自定义</PresentationFormat>
  <Paragraphs>92</Paragraphs>
  <Slides>22</Slides>
  <Notes>5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作者QQ：1801380800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10-19-1</dc:title>
  <dc:creator>奈森设计</dc:creator>
  <cp:keywords>MC-PPT模板</cp:keywords>
  <cp:lastModifiedBy>fltrp</cp:lastModifiedBy>
  <cp:revision>38</cp:revision>
  <dcterms:created xsi:type="dcterms:W3CDTF">2017-10-19T01:25:00Z</dcterms:created>
  <dcterms:modified xsi:type="dcterms:W3CDTF">2019-01-23T01:13:11Z</dcterms:modified>
  <cp:category>模板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2052-11.1.0.8236</vt:lpwstr>
  </property>
</Properties>
</file>