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handoutMasterIdLst>
    <p:handoutMasterId r:id="rId15"/>
  </p:handoutMasterIdLst>
  <p:sldIdLst>
    <p:sldId id="257" r:id="rId2"/>
    <p:sldId id="269" r:id="rId3"/>
    <p:sldId id="284" r:id="rId4"/>
    <p:sldId id="275" r:id="rId5"/>
    <p:sldId id="283" r:id="rId6"/>
    <p:sldId id="277" r:id="rId7"/>
    <p:sldId id="276" r:id="rId8"/>
    <p:sldId id="278" r:id="rId9"/>
    <p:sldId id="279" r:id="rId10"/>
    <p:sldId id="280" r:id="rId11"/>
    <p:sldId id="281" r:id="rId12"/>
    <p:sldId id="282" r:id="rId13"/>
  </p:sldIdLst>
  <p:sldSz cx="12188825" cy="6858000"/>
  <p:notesSz cx="6858000" cy="9144000"/>
  <p:defaultTex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F5AB1C69-6EDB-4FF4-983F-18BD219EF322}">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316" autoAdjust="0"/>
  </p:normalViewPr>
  <p:slideViewPr>
    <p:cSldViewPr>
      <p:cViewPr varScale="1">
        <p:scale>
          <a:sx n="76" d="100"/>
          <a:sy n="76" d="100"/>
        </p:scale>
        <p:origin x="-946" y="-77"/>
      </p:cViewPr>
      <p:guideLst>
        <p:guide orient="horz" pos="2160"/>
        <p:guide orient="horz" pos="1008"/>
        <p:guide orient="horz" pos="3792"/>
        <p:guide orient="horz" pos="1152"/>
        <p:guide orient="horz" pos="3360"/>
        <p:guide orient="horz" pos="3072"/>
        <p:guide orient="horz" pos="864"/>
        <p:guide orient="horz" pos="528"/>
        <p:guide pos="3839"/>
        <p:guide pos="959"/>
        <p:guide pos="7007"/>
        <p:guide pos="6719"/>
        <p:guide pos="6143"/>
        <p:guide pos="3983"/>
        <p:guide pos="527"/>
        <p:guide pos="7151"/>
      </p:guideLst>
    </p:cSldViewPr>
  </p:slideViewPr>
  <p:notesTextViewPr>
    <p:cViewPr>
      <p:scale>
        <a:sx n="1" d="1"/>
        <a:sy n="1" d="1"/>
      </p:scale>
      <p:origin x="0" y="0"/>
    </p:cViewPr>
  </p:notesTextViewPr>
  <p:notesViewPr>
    <p:cSldViewPr>
      <p:cViewPr varScale="1">
        <p:scale>
          <a:sx n="87" d="100"/>
          <a:sy n="87" d="100"/>
        </p:scale>
        <p:origin x="384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zh-CN" altLang="en-US" dirty="0">
              <a:latin typeface="宋体" panose="02010600030101010101" pitchFamily="2" charset="-122"/>
              <a:ea typeface="宋体" panose="02010600030101010101" pitchFamily="2"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5BE8D551-EAFC-440E-BE76-FE90AA8B3E59}" type="datetime1">
              <a:rPr lang="zh-CN" altLang="en-US" smtClean="0">
                <a:latin typeface="宋体" panose="02010600030101010101" pitchFamily="2" charset="-122"/>
                <a:ea typeface="宋体" panose="02010600030101010101" pitchFamily="2" charset="-122"/>
              </a:rPr>
              <a:pPr rtl="0"/>
              <a:t>2019/1/23</a:t>
            </a:fld>
            <a:endParaRPr dirty="0">
              <a:latin typeface="宋体" panose="02010600030101010101" pitchFamily="2" charset="-122"/>
              <a:ea typeface="宋体" panose="02010600030101010101" pitchFamily="2"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zh-CN" altLang="en-US" dirty="0">
              <a:latin typeface="宋体" panose="02010600030101010101" pitchFamily="2" charset="-122"/>
              <a:ea typeface="宋体" panose="02010600030101010101" pitchFamily="2" charset="-122"/>
            </a:endParaRPr>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7C119DBA-4540-49B3-8FA9-6259387ECF9E}" type="slidenum">
              <a:rPr lang="en-US" altLang="zh-CN">
                <a:latin typeface="宋体" panose="02010600030101010101" pitchFamily="2" charset="-122"/>
                <a:ea typeface="宋体" panose="02010600030101010101" pitchFamily="2" charset="-122"/>
              </a:rPr>
              <a:pPr rtl="0"/>
              <a:t>‹#›</a:t>
            </a:fld>
            <a:endParaRPr lang="en-US" altLang="zh-CN"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565073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zh-CN" altLang="en-US" noProof="0"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0A1D97-EEB6-429B-AC02-D2212B4618C4}" type="datetime1">
              <a:rPr lang="zh-CN" altLang="en-US" smtClean="0"/>
              <a:pPr/>
              <a:t>2019/1/23</a:t>
            </a:fld>
            <a:endParaRPr lang="zh-CN" altLang="en-US" dirty="0"/>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zh-CN" altLang="en-US" noProof="0" dirty="0"/>
              <a:t>单击此处编辑母版文本样式</a:t>
            </a:r>
          </a:p>
          <a:p>
            <a:pPr lvl="1" rtl="0"/>
            <a:r>
              <a:rPr lang="zh-CN" altLang="en-US" noProof="0" dirty="0"/>
              <a:t>第二级</a:t>
            </a:r>
          </a:p>
          <a:p>
            <a:pPr lvl="2" rtl="0"/>
            <a:r>
              <a:rPr lang="zh-CN" altLang="en-US" noProof="0" dirty="0"/>
              <a:t>第三级</a:t>
            </a:r>
          </a:p>
          <a:p>
            <a:pPr lvl="3" rtl="0"/>
            <a:r>
              <a:rPr lang="zh-CN" altLang="en-US" noProof="0" dirty="0"/>
              <a:t>第四级</a:t>
            </a:r>
          </a:p>
          <a:p>
            <a:pPr lvl="4" rtl="0"/>
            <a:r>
              <a:rPr lang="zh-CN" altLang="en-US" noProof="0"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zh-CN" altLang="en-US" noProof="0" dirty="0"/>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E3B36274-F2B9-4C45-BBB4-0EDF4CD651A7}" type="slidenum">
              <a:rPr lang="en-US" altLang="zh-CN" noProof="0" smtClean="0"/>
              <a:pPr rtl="0"/>
              <a:t>‹#›</a:t>
            </a:fld>
            <a:endParaRPr lang="en-US" altLang="zh-CN" noProof="0" dirty="0"/>
          </a:p>
        </p:txBody>
      </p:sp>
    </p:spTree>
    <p:extLst>
      <p:ext uri="{BB962C8B-B14F-4D97-AF65-F5344CB8AC3E}">
        <p14:creationId xmlns:p14="http://schemas.microsoft.com/office/powerpoint/2010/main" val="2044518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j-ea"/>
        <a:ea typeface="+mj-ea"/>
        <a:cs typeface="+mn-cs"/>
      </a:defRPr>
    </a:lvl1pPr>
    <a:lvl2pPr marL="457200" algn="l" defTabSz="914400" rtl="0" eaLnBrk="1" latinLnBrk="0" hangingPunct="1">
      <a:defRPr sz="1200" kern="1200">
        <a:solidFill>
          <a:schemeClr val="tx1"/>
        </a:solidFill>
        <a:latin typeface="+mj-ea"/>
        <a:ea typeface="+mj-ea"/>
        <a:cs typeface="+mn-cs"/>
      </a:defRPr>
    </a:lvl2pPr>
    <a:lvl3pPr marL="914400" algn="l" defTabSz="914400" rtl="0" eaLnBrk="1" latinLnBrk="0" hangingPunct="1">
      <a:defRPr sz="1200" kern="1200">
        <a:solidFill>
          <a:schemeClr val="tx1"/>
        </a:solidFill>
        <a:latin typeface="+mj-ea"/>
        <a:ea typeface="+mj-ea"/>
        <a:cs typeface="+mn-cs"/>
      </a:defRPr>
    </a:lvl3pPr>
    <a:lvl4pPr marL="1371600" algn="l" defTabSz="914400" rtl="0" eaLnBrk="1" latinLnBrk="0" hangingPunct="1">
      <a:defRPr sz="1200" kern="1200">
        <a:solidFill>
          <a:schemeClr val="tx1"/>
        </a:solidFill>
        <a:latin typeface="+mj-ea"/>
        <a:ea typeface="+mj-ea"/>
        <a:cs typeface="+mn-cs"/>
      </a:defRPr>
    </a:lvl4pPr>
    <a:lvl5pPr marL="1828800" algn="l" defTabSz="914400" rtl="0" eaLnBrk="1" latinLnBrk="0" hangingPunct="1">
      <a:defRPr sz="1200" kern="1200">
        <a:solidFill>
          <a:schemeClr val="tx1"/>
        </a:solidFill>
        <a:latin typeface="+mj-ea"/>
        <a:ea typeface="+mj-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p>
        </p:txBody>
      </p:sp>
      <p:sp>
        <p:nvSpPr>
          <p:cNvPr id="4" name="幻灯片编号占位符 3"/>
          <p:cNvSpPr>
            <a:spLocks noGrp="1"/>
          </p:cNvSpPr>
          <p:nvPr>
            <p:ph type="sldNum" sz="quarter" idx="10"/>
          </p:nvPr>
        </p:nvSpPr>
        <p:spPr/>
        <p:txBody>
          <a:bodyPr rtlCol="0"/>
          <a:lstStyle/>
          <a:p>
            <a:pPr rtl="0"/>
            <a:fld id="{E3B36274-F2B9-4C45-BBB4-0EDF4CD651A7}" type="slidenum">
              <a:rPr lang="en-US" altLang="zh-CN" smtClean="0">
                <a:latin typeface="+mj-ea"/>
                <a:ea typeface="+mj-ea"/>
              </a:rPr>
              <a:pPr rtl="0"/>
              <a:t>1</a:t>
            </a:fld>
            <a:endParaRPr lang="zh-CN" altLang="en-US" dirty="0">
              <a:latin typeface="+mj-ea"/>
              <a:ea typeface="+mj-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r>
              <a:rPr lang="zh-CN" altLang="zh-CN" sz="1200" kern="1200" dirty="0" smtClean="0">
                <a:solidFill>
                  <a:schemeClr val="tx1"/>
                </a:solidFill>
                <a:effectLst/>
                <a:latin typeface="+mj-ea"/>
                <a:ea typeface="+mj-ea"/>
                <a:cs typeface="+mn-cs"/>
              </a:rPr>
              <a:t>创设情境，熟悉主题；激活学生关于航海定位导航的背景</a:t>
            </a:r>
            <a:r>
              <a:rPr lang="zh-CN" altLang="en-US" sz="1200" kern="1200" dirty="0" smtClean="0">
                <a:solidFill>
                  <a:schemeClr val="tx1"/>
                </a:solidFill>
                <a:effectLst/>
                <a:latin typeface="+mj-ea"/>
                <a:ea typeface="+mj-ea"/>
                <a:cs typeface="+mn-cs"/>
              </a:rPr>
              <a:t>知识</a:t>
            </a:r>
            <a:endParaRPr lang="zh-CN" altLang="zh-CN" sz="1200" kern="1200" dirty="0" smtClean="0">
              <a:solidFill>
                <a:schemeClr val="tx1"/>
              </a:solidFill>
              <a:effectLst/>
              <a:latin typeface="+mj-ea"/>
              <a:ea typeface="+mj-ea"/>
              <a:cs typeface="+mn-cs"/>
            </a:endParaRPr>
          </a:p>
        </p:txBody>
      </p:sp>
      <p:sp>
        <p:nvSpPr>
          <p:cNvPr id="4" name="幻灯片编号占位符 3"/>
          <p:cNvSpPr>
            <a:spLocks noGrp="1"/>
          </p:cNvSpPr>
          <p:nvPr>
            <p:ph type="sldNum" sz="quarter" idx="10"/>
          </p:nvPr>
        </p:nvSpPr>
        <p:spPr/>
        <p:txBody>
          <a:bodyPr rtlCol="0"/>
          <a:lstStyle/>
          <a:p>
            <a:pPr rtl="0"/>
            <a:fld id="{E3B36274-F2B9-4C45-BBB4-0EDF4CD651A7}" type="slidenum">
              <a:rPr lang="en-US" altLang="zh-CN" smtClean="0">
                <a:latin typeface="+mj-ea"/>
                <a:ea typeface="+mj-ea"/>
              </a:rPr>
              <a:pPr rtl="0"/>
              <a:t>2</a:t>
            </a:fld>
            <a:endParaRPr lang="zh-CN" altLang="en-US" dirty="0">
              <a:latin typeface="+mj-ea"/>
              <a:ea typeface="+mj-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j-ea"/>
                <a:ea typeface="+mj-ea"/>
                <a:cs typeface="+mn-cs"/>
              </a:rPr>
              <a:t>提问建议：</a:t>
            </a:r>
          </a:p>
          <a:p>
            <a:pPr lvl="0"/>
            <a:r>
              <a:rPr lang="en-US" altLang="zh-CN" sz="1200" kern="1200" dirty="0" smtClean="0">
                <a:solidFill>
                  <a:schemeClr val="tx1"/>
                </a:solidFill>
                <a:effectLst/>
                <a:latin typeface="+mj-ea"/>
                <a:ea typeface="+mj-ea"/>
                <a:cs typeface="+mn-cs"/>
              </a:rPr>
              <a:t>How did Ancient Polynesian and Viking navigators manage to cross the seas?</a:t>
            </a:r>
            <a:endParaRPr lang="zh-CN" altLang="zh-CN" sz="1200" kern="1200" dirty="0" smtClean="0">
              <a:solidFill>
                <a:schemeClr val="tx1"/>
              </a:solidFill>
              <a:effectLst/>
              <a:latin typeface="+mj-ea"/>
              <a:ea typeface="+mj-ea"/>
              <a:cs typeface="+mn-cs"/>
            </a:endParaRPr>
          </a:p>
          <a:p>
            <a:pPr lvl="0"/>
            <a:r>
              <a:rPr lang="en-US" altLang="zh-CN" sz="1200" kern="1200" dirty="0" smtClean="0">
                <a:solidFill>
                  <a:schemeClr val="tx1"/>
                </a:solidFill>
                <a:effectLst/>
                <a:latin typeface="+mj-ea"/>
                <a:ea typeface="+mj-ea"/>
                <a:cs typeface="+mn-cs"/>
              </a:rPr>
              <a:t>What methods were used?</a:t>
            </a:r>
            <a:endParaRPr lang="zh-CN" altLang="zh-CN" sz="1200" kern="1200" dirty="0" smtClean="0">
              <a:solidFill>
                <a:schemeClr val="tx1"/>
              </a:solidFill>
              <a:effectLst/>
              <a:latin typeface="+mj-ea"/>
              <a:ea typeface="+mj-ea"/>
              <a:cs typeface="+mn-cs"/>
            </a:endParaRPr>
          </a:p>
          <a:p>
            <a:pPr lvl="0"/>
            <a:r>
              <a:rPr lang="en-US" altLang="zh-CN" sz="1200" kern="1200" dirty="0" smtClean="0">
                <a:solidFill>
                  <a:schemeClr val="tx1"/>
                </a:solidFill>
                <a:effectLst/>
                <a:latin typeface="+mj-ea"/>
                <a:ea typeface="+mj-ea"/>
                <a:cs typeface="+mn-cs"/>
              </a:rPr>
              <a:t>Who used the methods?</a:t>
            </a:r>
            <a:endParaRPr lang="zh-CN" altLang="zh-CN" sz="1200" kern="1200" dirty="0" smtClean="0">
              <a:solidFill>
                <a:schemeClr val="tx1"/>
              </a:solidFill>
              <a:effectLst/>
              <a:latin typeface="+mj-ea"/>
              <a:ea typeface="+mj-ea"/>
              <a:cs typeface="+mn-cs"/>
            </a:endParaRPr>
          </a:p>
          <a:p>
            <a:pPr lvl="0"/>
            <a:r>
              <a:rPr lang="en-US" altLang="zh-CN" sz="1200" kern="1200" dirty="0" smtClean="0">
                <a:solidFill>
                  <a:schemeClr val="tx1"/>
                </a:solidFill>
                <a:effectLst/>
                <a:latin typeface="+mj-ea"/>
                <a:ea typeface="+mj-ea"/>
                <a:cs typeface="+mn-cs"/>
              </a:rPr>
              <a:t>How did the methods work?</a:t>
            </a:r>
            <a:endParaRPr lang="zh-CN" altLang="zh-CN" sz="1200" kern="1200" dirty="0" smtClean="0">
              <a:solidFill>
                <a:schemeClr val="tx1"/>
              </a:solidFill>
              <a:effectLst/>
              <a:latin typeface="+mj-ea"/>
              <a:ea typeface="+mj-ea"/>
              <a:cs typeface="+mn-cs"/>
            </a:endParaRPr>
          </a:p>
          <a:p>
            <a:pPr lvl="0"/>
            <a:r>
              <a:rPr lang="en-US" altLang="zh-CN" sz="1200" kern="1200" dirty="0" smtClean="0">
                <a:solidFill>
                  <a:schemeClr val="tx1"/>
                </a:solidFill>
                <a:effectLst/>
                <a:latin typeface="+mj-ea"/>
                <a:ea typeface="+mj-ea"/>
                <a:cs typeface="+mn-cs"/>
              </a:rPr>
              <a:t>Could </a:t>
            </a:r>
            <a:r>
              <a:rPr lang="en-US" altLang="zh-CN" sz="1200" kern="1200" dirty="0" smtClean="0">
                <a:solidFill>
                  <a:schemeClr val="tx1"/>
                </a:solidFill>
                <a:effectLst/>
                <a:latin typeface="+mj-ea"/>
                <a:ea typeface="+mj-ea"/>
                <a:cs typeface="+mn-cs"/>
              </a:rPr>
              <a:t>ancient navigators trust the methods? What was important for the methods to work?</a:t>
            </a:r>
            <a:endParaRPr lang="zh-CN" altLang="zh-CN" sz="1200" kern="1200" dirty="0" smtClean="0">
              <a:solidFill>
                <a:schemeClr val="tx1"/>
              </a:solidFill>
              <a:effectLst/>
              <a:latin typeface="+mj-ea"/>
              <a:ea typeface="+mj-ea"/>
              <a:cs typeface="+mn-cs"/>
            </a:endParaRPr>
          </a:p>
          <a:p>
            <a:pPr lvl="0"/>
            <a:r>
              <a:rPr lang="en-US" altLang="zh-CN" sz="1200" kern="1200" dirty="0" smtClean="0">
                <a:solidFill>
                  <a:schemeClr val="tx1"/>
                </a:solidFill>
                <a:effectLst/>
                <a:latin typeface="+mj-ea"/>
                <a:ea typeface="+mj-ea"/>
                <a:cs typeface="+mn-cs"/>
              </a:rPr>
              <a:t>What are the advantages and disadvantages of the methods?</a:t>
            </a:r>
            <a:endParaRPr lang="zh-CN" altLang="zh-CN" sz="1200" kern="1200" dirty="0" smtClean="0">
              <a:solidFill>
                <a:schemeClr val="tx1"/>
              </a:solidFill>
              <a:effectLst/>
              <a:latin typeface="+mj-ea"/>
              <a:ea typeface="+mj-ea"/>
              <a:cs typeface="+mn-cs"/>
            </a:endParaRPr>
          </a:p>
          <a:p>
            <a:endParaRPr lang="zh-CN" altLang="en-US" dirty="0"/>
          </a:p>
        </p:txBody>
      </p:sp>
      <p:sp>
        <p:nvSpPr>
          <p:cNvPr id="4" name="灯片编号占位符 3"/>
          <p:cNvSpPr>
            <a:spLocks noGrp="1"/>
          </p:cNvSpPr>
          <p:nvPr>
            <p:ph type="sldNum" sz="quarter" idx="10"/>
          </p:nvPr>
        </p:nvSpPr>
        <p:spPr/>
        <p:txBody>
          <a:bodyPr/>
          <a:lstStyle/>
          <a:p>
            <a:pPr rtl="0"/>
            <a:fld id="{E3B36274-F2B9-4C45-BBB4-0EDF4CD651A7}" type="slidenum">
              <a:rPr lang="en-US" altLang="zh-CN" noProof="0" smtClean="0"/>
              <a:pPr rtl="0"/>
              <a:t>4</a:t>
            </a:fld>
            <a:endParaRPr lang="en-US" altLang="zh-CN" noProof="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j-ea"/>
                <a:ea typeface="+mj-ea"/>
                <a:cs typeface="+mn-cs"/>
              </a:rPr>
              <a:t>根据思维导图，学生分组讨论各种导航方法的利弊。教师可以提供评价优缺点的标准（</a:t>
            </a:r>
            <a:r>
              <a:rPr lang="en-US" altLang="zh-CN" sz="1200" kern="1200" dirty="0" smtClean="0">
                <a:solidFill>
                  <a:schemeClr val="tx1"/>
                </a:solidFill>
                <a:effectLst/>
                <a:latin typeface="+mj-ea"/>
                <a:ea typeface="+mj-ea"/>
                <a:cs typeface="+mn-cs"/>
              </a:rPr>
              <a:t>reliable, accessible</a:t>
            </a:r>
            <a:r>
              <a:rPr lang="zh-CN" altLang="zh-CN" sz="1200" kern="1200" dirty="0" smtClean="0">
                <a:solidFill>
                  <a:schemeClr val="tx1"/>
                </a:solidFill>
                <a:effectLst/>
                <a:latin typeface="+mj-ea"/>
                <a:ea typeface="+mj-ea"/>
                <a:cs typeface="+mn-cs"/>
              </a:rPr>
              <a:t>），也可以请学生讨论评价标准。</a:t>
            </a:r>
          </a:p>
          <a:p>
            <a:r>
              <a:rPr lang="zh-CN" altLang="zh-CN" sz="1200" kern="1200" dirty="0" smtClean="0">
                <a:solidFill>
                  <a:schemeClr val="tx1"/>
                </a:solidFill>
                <a:effectLst/>
                <a:latin typeface="+mj-ea"/>
                <a:ea typeface="+mj-ea"/>
                <a:cs typeface="+mn-cs"/>
              </a:rPr>
              <a:t>根据方法利弊的讨论，学生为即将出海的新人推荐一种或多种导航方法。</a:t>
            </a:r>
            <a:endParaRPr lang="zh-CN" altLang="en-US" dirty="0"/>
          </a:p>
        </p:txBody>
      </p:sp>
      <p:sp>
        <p:nvSpPr>
          <p:cNvPr id="4" name="灯片编号占位符 3"/>
          <p:cNvSpPr>
            <a:spLocks noGrp="1"/>
          </p:cNvSpPr>
          <p:nvPr>
            <p:ph type="sldNum" sz="quarter" idx="10"/>
          </p:nvPr>
        </p:nvSpPr>
        <p:spPr/>
        <p:txBody>
          <a:bodyPr/>
          <a:lstStyle/>
          <a:p>
            <a:pPr rtl="0"/>
            <a:fld id="{E3B36274-F2B9-4C45-BBB4-0EDF4CD651A7}" type="slidenum">
              <a:rPr lang="en-US" altLang="zh-CN" noProof="0" smtClean="0"/>
              <a:pPr rtl="0"/>
              <a:t>6</a:t>
            </a:fld>
            <a:endParaRPr lang="en-US" altLang="zh-CN" noProof="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rtl="0"/>
            <a:fld id="{E3B36274-F2B9-4C45-BBB4-0EDF4CD651A7}" type="slidenum">
              <a:rPr lang="en-US" altLang="zh-CN" noProof="0" smtClean="0"/>
              <a:pPr rtl="0"/>
              <a:t>7</a:t>
            </a:fld>
            <a:endParaRPr lang="en-US" altLang="zh-CN" noProof="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zh-CN" sz="1200" kern="1200" dirty="0" smtClean="0">
                <a:solidFill>
                  <a:schemeClr val="tx1"/>
                </a:solidFill>
                <a:effectLst/>
                <a:latin typeface="+mj-ea"/>
                <a:ea typeface="+mj-ea"/>
                <a:cs typeface="+mn-cs"/>
              </a:rPr>
              <a:t>引导学生基于事实，对比后做出判断，列举异同；</a:t>
            </a:r>
          </a:p>
          <a:p>
            <a:pPr lvl="0"/>
            <a:r>
              <a:rPr lang="zh-CN" altLang="zh-CN" sz="1200" kern="1200" dirty="0" smtClean="0">
                <a:solidFill>
                  <a:schemeClr val="tx1"/>
                </a:solidFill>
                <a:effectLst/>
                <a:latin typeface="+mj-ea"/>
                <a:ea typeface="+mj-ea"/>
                <a:cs typeface="+mn-cs"/>
              </a:rPr>
              <a:t>引导学生思考科技方法的变化，人与自然的关系变化；</a:t>
            </a:r>
          </a:p>
          <a:p>
            <a:r>
              <a:rPr lang="zh-CN" altLang="zh-CN" sz="1200" kern="1200" dirty="0" smtClean="0">
                <a:solidFill>
                  <a:schemeClr val="tx1"/>
                </a:solidFill>
                <a:effectLst/>
                <a:latin typeface="+mj-ea"/>
                <a:ea typeface="+mj-ea"/>
                <a:cs typeface="+mn-cs"/>
              </a:rPr>
              <a:t>鼓励小组合作和观点分享</a:t>
            </a:r>
            <a:endParaRPr lang="zh-CN" altLang="en-US" dirty="0"/>
          </a:p>
        </p:txBody>
      </p:sp>
      <p:sp>
        <p:nvSpPr>
          <p:cNvPr id="4" name="灯片编号占位符 3"/>
          <p:cNvSpPr>
            <a:spLocks noGrp="1"/>
          </p:cNvSpPr>
          <p:nvPr>
            <p:ph type="sldNum" sz="quarter" idx="10"/>
          </p:nvPr>
        </p:nvSpPr>
        <p:spPr/>
        <p:txBody>
          <a:bodyPr/>
          <a:lstStyle/>
          <a:p>
            <a:pPr rtl="0"/>
            <a:fld id="{E3B36274-F2B9-4C45-BBB4-0EDF4CD651A7}" type="slidenum">
              <a:rPr lang="en-US" altLang="zh-CN" noProof="0" smtClean="0"/>
              <a:pPr rtl="0"/>
              <a:t>9</a:t>
            </a:fld>
            <a:endParaRPr lang="en-US" altLang="zh-CN" noProof="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j-ea"/>
                <a:ea typeface="+mj-ea"/>
                <a:cs typeface="+mn-cs"/>
              </a:rPr>
              <a:t>学生根据前</a:t>
            </a:r>
            <a:r>
              <a:rPr lang="en-US" altLang="zh-CN" sz="1200" kern="1200" dirty="0" smtClean="0">
                <a:solidFill>
                  <a:schemeClr val="tx1"/>
                </a:solidFill>
                <a:effectLst/>
                <a:latin typeface="+mj-ea"/>
                <a:ea typeface="+mj-ea"/>
                <a:cs typeface="+mn-cs"/>
              </a:rPr>
              <a:t>3</a:t>
            </a:r>
            <a:r>
              <a:rPr lang="zh-CN" altLang="zh-CN" sz="1200" kern="1200" dirty="0" smtClean="0">
                <a:solidFill>
                  <a:schemeClr val="tx1"/>
                </a:solidFill>
                <a:effectLst/>
                <a:latin typeface="+mj-ea"/>
                <a:ea typeface="+mj-ea"/>
                <a:cs typeface="+mn-cs"/>
              </a:rPr>
              <a:t>个活动的讨论，整合所得到的事实和观点，创编情景短剧。</a:t>
            </a:r>
          </a:p>
          <a:p>
            <a:r>
              <a:rPr lang="en-US" altLang="zh-CN" sz="1200" kern="1200" dirty="0" smtClean="0">
                <a:solidFill>
                  <a:schemeClr val="tx1"/>
                </a:solidFill>
                <a:effectLst/>
                <a:latin typeface="+mj-ea"/>
                <a:ea typeface="+mj-ea"/>
                <a:cs typeface="+mn-cs"/>
              </a:rPr>
              <a:t> </a:t>
            </a:r>
            <a:endParaRPr lang="zh-CN" altLang="zh-CN" sz="1200" kern="1200" dirty="0" smtClean="0">
              <a:solidFill>
                <a:schemeClr val="tx1"/>
              </a:solidFill>
              <a:effectLst/>
              <a:latin typeface="+mj-ea"/>
              <a:ea typeface="+mj-ea"/>
              <a:cs typeface="+mn-cs"/>
            </a:endParaRPr>
          </a:p>
          <a:p>
            <a:r>
              <a:rPr lang="zh-CN" altLang="zh-CN" sz="1200" kern="1200" dirty="0" smtClean="0">
                <a:solidFill>
                  <a:schemeClr val="tx1"/>
                </a:solidFill>
                <a:effectLst/>
                <a:latin typeface="+mj-ea"/>
                <a:ea typeface="+mj-ea"/>
                <a:cs typeface="+mn-cs"/>
              </a:rPr>
              <a:t>情景一：古</a:t>
            </a:r>
            <a:r>
              <a:rPr lang="zh-CN" altLang="en-US" sz="1200" kern="1200" dirty="0" smtClean="0">
                <a:solidFill>
                  <a:schemeClr val="tx1"/>
                </a:solidFill>
                <a:effectLst/>
                <a:latin typeface="+mj-ea"/>
                <a:ea typeface="+mj-ea"/>
                <a:cs typeface="+mn-cs"/>
              </a:rPr>
              <a:t>代</a:t>
            </a:r>
            <a:r>
              <a:rPr lang="zh-CN" altLang="zh-CN" sz="1200" kern="1200" dirty="0" smtClean="0">
                <a:solidFill>
                  <a:schemeClr val="tx1"/>
                </a:solidFill>
                <a:effectLst/>
                <a:latin typeface="+mj-ea"/>
                <a:ea typeface="+mj-ea"/>
                <a:cs typeface="+mn-cs"/>
              </a:rPr>
              <a:t>维京航海家</a:t>
            </a:r>
            <a:r>
              <a:rPr lang="en-US" altLang="zh-CN" sz="1200" kern="1200" dirty="0" smtClean="0">
                <a:solidFill>
                  <a:schemeClr val="tx1"/>
                </a:solidFill>
                <a:effectLst/>
                <a:latin typeface="+mj-ea"/>
                <a:ea typeface="+mj-ea"/>
                <a:cs typeface="+mn-cs"/>
              </a:rPr>
              <a:t>/</a:t>
            </a:r>
            <a:r>
              <a:rPr lang="zh-CN" altLang="zh-CN" sz="1200" kern="1200" dirty="0" smtClean="0">
                <a:solidFill>
                  <a:schemeClr val="tx1"/>
                </a:solidFill>
                <a:effectLst/>
                <a:latin typeface="+mj-ea"/>
                <a:ea typeface="+mj-ea"/>
                <a:cs typeface="+mn-cs"/>
              </a:rPr>
              <a:t>波利尼西亚航海家在海上迷失方向</a:t>
            </a:r>
          </a:p>
          <a:p>
            <a:r>
              <a:rPr lang="zh-CN" altLang="zh-CN" sz="1200" kern="1200" dirty="0" smtClean="0">
                <a:solidFill>
                  <a:schemeClr val="tx1"/>
                </a:solidFill>
                <a:effectLst/>
                <a:latin typeface="+mj-ea"/>
                <a:ea typeface="+mj-ea"/>
                <a:cs typeface="+mn-cs"/>
              </a:rPr>
              <a:t>情景二：古代中国航海家郑和在海上迷失方向</a:t>
            </a:r>
          </a:p>
          <a:p>
            <a:r>
              <a:rPr lang="zh-CN" altLang="zh-CN" sz="1200" kern="1200" dirty="0" smtClean="0">
                <a:solidFill>
                  <a:schemeClr val="tx1"/>
                </a:solidFill>
                <a:effectLst/>
                <a:latin typeface="+mj-ea"/>
                <a:ea typeface="+mj-ea"/>
                <a:cs typeface="+mn-cs"/>
              </a:rPr>
              <a:t>情景三：当代中国航海家在海上迷失方向</a:t>
            </a:r>
          </a:p>
          <a:p>
            <a:r>
              <a:rPr lang="en-US" altLang="zh-CN" sz="1200" kern="1200" dirty="0" smtClean="0">
                <a:solidFill>
                  <a:schemeClr val="tx1"/>
                </a:solidFill>
                <a:effectLst/>
                <a:latin typeface="+mj-ea"/>
                <a:ea typeface="+mj-ea"/>
                <a:cs typeface="+mn-cs"/>
              </a:rPr>
              <a:t> </a:t>
            </a:r>
            <a:endParaRPr lang="zh-CN" altLang="zh-CN" sz="1200" kern="1200" dirty="0" smtClean="0">
              <a:solidFill>
                <a:schemeClr val="tx1"/>
              </a:solidFill>
              <a:effectLst/>
              <a:latin typeface="+mj-ea"/>
              <a:ea typeface="+mj-ea"/>
              <a:cs typeface="+mn-cs"/>
            </a:endParaRPr>
          </a:p>
          <a:p>
            <a:r>
              <a:rPr lang="zh-CN" altLang="zh-CN" sz="1200" kern="1200" dirty="0" smtClean="0">
                <a:solidFill>
                  <a:schemeClr val="tx1"/>
                </a:solidFill>
                <a:effectLst/>
                <a:latin typeface="+mj-ea"/>
                <a:ea typeface="+mj-ea"/>
                <a:cs typeface="+mn-cs"/>
              </a:rPr>
              <a:t>学生根据书中提取的导航方法、其背后的科学原理以及优缺点，选取情境中的人物角色，选择一种导航方法进行表演和阐释。</a:t>
            </a:r>
            <a:endParaRPr lang="zh-CN" altLang="en-US" dirty="0"/>
          </a:p>
        </p:txBody>
      </p:sp>
      <p:sp>
        <p:nvSpPr>
          <p:cNvPr id="4" name="灯片编号占位符 3"/>
          <p:cNvSpPr>
            <a:spLocks noGrp="1"/>
          </p:cNvSpPr>
          <p:nvPr>
            <p:ph type="sldNum" sz="quarter" idx="10"/>
          </p:nvPr>
        </p:nvSpPr>
        <p:spPr/>
        <p:txBody>
          <a:bodyPr/>
          <a:lstStyle/>
          <a:p>
            <a:pPr rtl="0"/>
            <a:fld id="{E3B36274-F2B9-4C45-BBB4-0EDF4CD651A7}" type="slidenum">
              <a:rPr lang="en-US" altLang="zh-CN" noProof="0" smtClean="0"/>
              <a:pPr rtl="0"/>
              <a:t>10</a:t>
            </a:fld>
            <a:endParaRPr lang="en-US" altLang="zh-CN" noProof="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2413" y="1371600"/>
            <a:ext cx="9144000" cy="3505200"/>
          </a:xfrm>
        </p:spPr>
        <p:txBody>
          <a:bodyPr rtlCol="0">
            <a:noAutofit/>
          </a:bodyPr>
          <a:lstStyle>
            <a:lvl1pPr>
              <a:defRPr sz="7200"/>
            </a:lvl1pPr>
          </a:lstStyle>
          <a:p>
            <a:pPr rtl="0"/>
            <a:r>
              <a:rPr lang="zh-CN" altLang="en-US" noProof="0" smtClean="0"/>
              <a:t>单击此处编辑母版标题样式</a:t>
            </a:r>
            <a:endParaRPr lang="zh-CN" altLang="en-US" noProof="0" dirty="0"/>
          </a:p>
        </p:txBody>
      </p:sp>
      <p:sp>
        <p:nvSpPr>
          <p:cNvPr id="3" name="副标题 2"/>
          <p:cNvSpPr>
            <a:spLocks noGrp="1"/>
          </p:cNvSpPr>
          <p:nvPr>
            <p:ph type="subTitle" idx="1"/>
          </p:nvPr>
        </p:nvSpPr>
        <p:spPr>
          <a:xfrm>
            <a:off x="1522413" y="4953000"/>
            <a:ext cx="8229600" cy="1066800"/>
          </a:xfrm>
        </p:spPr>
        <p:txBody>
          <a:bodyPr rtlCol="0">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zh-CN" altLang="en-US" noProof="0" smtClean="0"/>
              <a:t>单击此处编辑母版副标题样式</a:t>
            </a:r>
            <a:endParaRPr lang="zh-CN" altLang="en-US" noProof="0" dirty="0"/>
          </a:p>
        </p:txBody>
      </p:sp>
      <p:sp>
        <p:nvSpPr>
          <p:cNvPr id="5" name="页脚占位符 3"/>
          <p:cNvSpPr>
            <a:spLocks noGrp="1"/>
          </p:cNvSpPr>
          <p:nvPr>
            <p:ph type="ftr" sz="quarter" idx="11"/>
          </p:nvPr>
        </p:nvSpPr>
        <p:spPr/>
        <p:txBody>
          <a:bodyPr rtlCol="0"/>
          <a:lstStyle/>
          <a:p>
            <a:pPr rtl="0"/>
            <a:endParaRPr lang="zh-CN" altLang="en-US" noProof="0" dirty="0"/>
          </a:p>
        </p:txBody>
      </p:sp>
      <p:sp>
        <p:nvSpPr>
          <p:cNvPr id="4" name="日期占位符 4"/>
          <p:cNvSpPr>
            <a:spLocks noGrp="1"/>
          </p:cNvSpPr>
          <p:nvPr>
            <p:ph type="dt" sz="half" idx="10"/>
          </p:nvPr>
        </p:nvSpPr>
        <p:spPr/>
        <p:txBody>
          <a:bodyPr rtlCol="0"/>
          <a:lstStyle>
            <a:lvl1pPr>
              <a:defRPr/>
            </a:lvl1pPr>
          </a:lstStyle>
          <a:p>
            <a:fld id="{3D1764DF-0BFF-4D1B-8A2B-D182D2C86982}" type="datetime1">
              <a:rPr lang="zh-CN" altLang="en-US" smtClean="0"/>
              <a:pPr/>
              <a:t>2019/1/23</a:t>
            </a:fld>
            <a:endParaRPr lang="zh-CN" altLang="en-US" dirty="0"/>
          </a:p>
        </p:txBody>
      </p:sp>
      <p:sp>
        <p:nvSpPr>
          <p:cNvPr id="6" name="幻灯片编号占位符 5"/>
          <p:cNvSpPr>
            <a:spLocks noGrp="1"/>
          </p:cNvSpPr>
          <p:nvPr>
            <p:ph type="sldNum" sz="quarter" idx="12"/>
          </p:nvPr>
        </p:nvSpPr>
        <p:spPr/>
        <p:txBody>
          <a:bodyPr rtlCol="0"/>
          <a:lstStyle/>
          <a:p>
            <a:pPr rtl="0"/>
            <a:fld id="{E5137D0E-4A4F-4307-8994-C1891D747D59}" type="slidenum">
              <a:rPr lang="en-US" altLang="zh-CN" noProof="0"/>
              <a:pPr rtl="0"/>
              <a:t>‹#›</a:t>
            </a:fld>
            <a:endParaRPr lang="zh-CN" alt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smtClean="0"/>
              <a:t>单击此处编辑母版标题样式</a:t>
            </a:r>
            <a:endParaRPr lang="zh-CN" altLang="en-US" noProof="0" dirty="0"/>
          </a:p>
        </p:txBody>
      </p:sp>
      <p:sp>
        <p:nvSpPr>
          <p:cNvPr id="3" name="竖排文字占位符 2"/>
          <p:cNvSpPr>
            <a:spLocks noGrp="1"/>
          </p:cNvSpPr>
          <p:nvPr>
            <p:ph type="body" orient="vert" idx="1"/>
          </p:nvPr>
        </p:nvSpPr>
        <p:spPr/>
        <p:txBody>
          <a:bodyPr vert="eaVert" rtlCol="0"/>
          <a:lstStyle>
            <a:lvl5pPr>
              <a:defRPr/>
            </a:lvl5pPr>
            <a:lvl6pPr>
              <a:defRPr baseline="0"/>
            </a:lvl6pPr>
            <a:lvl7pPr>
              <a:defRPr baseline="0"/>
            </a:lvl7pPr>
            <a:lvl8pPr>
              <a:defRPr baseline="0"/>
            </a:lvl8pPr>
            <a:lvl9pPr>
              <a:defRPr baseline="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5" name="页脚占位符 3"/>
          <p:cNvSpPr>
            <a:spLocks noGrp="1"/>
          </p:cNvSpPr>
          <p:nvPr>
            <p:ph type="ftr" sz="quarter" idx="11"/>
          </p:nvPr>
        </p:nvSpPr>
        <p:spPr/>
        <p:txBody>
          <a:bodyPr rtlCol="0"/>
          <a:lstStyle/>
          <a:p>
            <a:pPr rtl="0"/>
            <a:endParaRPr lang="zh-CN" altLang="en-US" noProof="0" dirty="0"/>
          </a:p>
        </p:txBody>
      </p:sp>
      <p:sp>
        <p:nvSpPr>
          <p:cNvPr id="4" name="日期占位符 4"/>
          <p:cNvSpPr>
            <a:spLocks noGrp="1"/>
          </p:cNvSpPr>
          <p:nvPr>
            <p:ph type="dt" sz="half" idx="10"/>
          </p:nvPr>
        </p:nvSpPr>
        <p:spPr/>
        <p:txBody>
          <a:bodyPr rtlCol="0"/>
          <a:lstStyle>
            <a:lvl1pPr>
              <a:defRPr/>
            </a:lvl1pPr>
          </a:lstStyle>
          <a:p>
            <a:fld id="{E56957BA-FEF4-4C8E-A3CA-15601733688D}" type="datetime1">
              <a:rPr lang="zh-CN" altLang="en-US" smtClean="0"/>
              <a:pPr/>
              <a:t>2019/1/23</a:t>
            </a:fld>
            <a:endParaRPr lang="zh-CN" altLang="en-US" dirty="0"/>
          </a:p>
        </p:txBody>
      </p:sp>
      <p:sp>
        <p:nvSpPr>
          <p:cNvPr id="6" name="幻灯片编号占位符 5"/>
          <p:cNvSpPr>
            <a:spLocks noGrp="1"/>
          </p:cNvSpPr>
          <p:nvPr>
            <p:ph type="sldNum" sz="quarter" idx="12"/>
          </p:nvPr>
        </p:nvSpPr>
        <p:spPr/>
        <p:txBody>
          <a:bodyPr rtlCol="0"/>
          <a:lstStyle/>
          <a:p>
            <a:pPr rtl="0"/>
            <a:fld id="{E5137D0E-4A4F-4307-8994-C1891D747D59}" type="slidenum">
              <a:rPr lang="en-US" altLang="zh-CN" noProof="0" smtClean="0"/>
              <a:pPr rtl="0"/>
              <a:t>‹#›</a:t>
            </a:fld>
            <a:endParaRPr lang="en-US" altLang="zh-C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垂直标题 1"/>
          <p:cNvSpPr>
            <a:spLocks noGrp="1"/>
          </p:cNvSpPr>
          <p:nvPr>
            <p:ph type="title" orient="vert"/>
          </p:nvPr>
        </p:nvSpPr>
        <p:spPr>
          <a:xfrm>
            <a:off x="9752012" y="533400"/>
            <a:ext cx="1371600" cy="5592764"/>
          </a:xfrm>
        </p:spPr>
        <p:txBody>
          <a:bodyPr vert="eaVert" rtlCol="0"/>
          <a:lstStyle/>
          <a:p>
            <a:pPr rtl="0"/>
            <a:r>
              <a:rPr lang="zh-CN" altLang="en-US" noProof="0" smtClean="0"/>
              <a:t>单击此处编辑母版标题样式</a:t>
            </a:r>
            <a:endParaRPr lang="zh-CN" altLang="en-US" noProof="0" dirty="0"/>
          </a:p>
        </p:txBody>
      </p:sp>
      <p:sp>
        <p:nvSpPr>
          <p:cNvPr id="3" name="竖排文字占位符 2"/>
          <p:cNvSpPr>
            <a:spLocks noGrp="1"/>
          </p:cNvSpPr>
          <p:nvPr>
            <p:ph type="body" orient="vert" idx="1"/>
          </p:nvPr>
        </p:nvSpPr>
        <p:spPr>
          <a:xfrm>
            <a:off x="1522411" y="533400"/>
            <a:ext cx="8077201" cy="5592764"/>
          </a:xfrm>
        </p:spPr>
        <p:txBody>
          <a:bodyPr vert="eaVert" rtlCol="0"/>
          <a:lstStyle>
            <a:lvl5pPr>
              <a:defRPr/>
            </a:lvl5pPr>
            <a:lvl6pPr>
              <a:defRPr/>
            </a:lvl6pPr>
            <a:lvl7pPr>
              <a:defRPr/>
            </a:lvl7pPr>
            <a:lvl8pPr>
              <a:defRPr/>
            </a:lvl8pPr>
            <a:lvl9pPr>
              <a:defRPr/>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5" name="页脚占位符 3"/>
          <p:cNvSpPr>
            <a:spLocks noGrp="1"/>
          </p:cNvSpPr>
          <p:nvPr>
            <p:ph type="ftr" sz="quarter" idx="11"/>
          </p:nvPr>
        </p:nvSpPr>
        <p:spPr/>
        <p:txBody>
          <a:bodyPr rtlCol="0"/>
          <a:lstStyle/>
          <a:p>
            <a:pPr rtl="0"/>
            <a:endParaRPr lang="zh-CN" altLang="en-US" noProof="0" dirty="0"/>
          </a:p>
        </p:txBody>
      </p:sp>
      <p:sp>
        <p:nvSpPr>
          <p:cNvPr id="4" name="日期占位符 4"/>
          <p:cNvSpPr>
            <a:spLocks noGrp="1"/>
          </p:cNvSpPr>
          <p:nvPr>
            <p:ph type="dt" sz="half" idx="10"/>
          </p:nvPr>
        </p:nvSpPr>
        <p:spPr/>
        <p:txBody>
          <a:bodyPr rtlCol="0"/>
          <a:lstStyle>
            <a:lvl1pPr>
              <a:defRPr/>
            </a:lvl1pPr>
          </a:lstStyle>
          <a:p>
            <a:fld id="{57D87D77-335E-42D4-B9D3-89AB7FEF850A}" type="datetime1">
              <a:rPr lang="zh-CN" altLang="en-US" smtClean="0"/>
              <a:pPr/>
              <a:t>2019/1/23</a:t>
            </a:fld>
            <a:endParaRPr lang="zh-CN" altLang="en-US" dirty="0"/>
          </a:p>
        </p:txBody>
      </p:sp>
      <p:sp>
        <p:nvSpPr>
          <p:cNvPr id="6" name="幻灯片编号占位符 5"/>
          <p:cNvSpPr>
            <a:spLocks noGrp="1"/>
          </p:cNvSpPr>
          <p:nvPr>
            <p:ph type="sldNum" sz="quarter" idx="12"/>
          </p:nvPr>
        </p:nvSpPr>
        <p:spPr/>
        <p:txBody>
          <a:bodyPr rtlCol="0"/>
          <a:lstStyle/>
          <a:p>
            <a:pPr rtl="0"/>
            <a:fld id="{E5137D0E-4A4F-4307-8994-C1891D747D59}" type="slidenum">
              <a:rPr lang="en-US" altLang="zh-CN" noProof="0" smtClean="0"/>
              <a:pPr rtl="0"/>
              <a:t>‹#›</a:t>
            </a:fld>
            <a:endParaRPr lang="en-US" altLang="zh-C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smtClean="0"/>
              <a:t>单击此处编辑母版标题样式</a:t>
            </a:r>
            <a:endParaRPr lang="zh-CN" altLang="en-US" noProof="0" dirty="0"/>
          </a:p>
        </p:txBody>
      </p:sp>
      <p:sp>
        <p:nvSpPr>
          <p:cNvPr id="3" name="内容占位符 2"/>
          <p:cNvSpPr>
            <a:spLocks noGrp="1"/>
          </p:cNvSpPr>
          <p:nvPr>
            <p:ph idx="1"/>
          </p:nvPr>
        </p:nvSpPr>
        <p:spPr/>
        <p:txBody>
          <a:bodyPr rtlCol="0"/>
          <a:lstStyle>
            <a:lvl5pPr>
              <a:defRPr/>
            </a:lvl5pPr>
            <a:lvl6pPr>
              <a:defRPr baseline="0"/>
            </a:lvl6pPr>
            <a:lvl7pPr>
              <a:defRPr baseline="0"/>
            </a:lvl7pPr>
            <a:lvl8pPr>
              <a:defRPr baseline="0"/>
            </a:lvl8pPr>
            <a:lvl9pPr>
              <a:defRPr baseline="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5" name="页脚占位符 3"/>
          <p:cNvSpPr>
            <a:spLocks noGrp="1"/>
          </p:cNvSpPr>
          <p:nvPr>
            <p:ph type="ftr" sz="quarter" idx="11"/>
          </p:nvPr>
        </p:nvSpPr>
        <p:spPr/>
        <p:txBody>
          <a:bodyPr rtlCol="0"/>
          <a:lstStyle/>
          <a:p>
            <a:pPr rtl="0"/>
            <a:endParaRPr lang="zh-CN" altLang="en-US" noProof="0" dirty="0"/>
          </a:p>
        </p:txBody>
      </p:sp>
      <p:sp>
        <p:nvSpPr>
          <p:cNvPr id="4" name="日期占位符 4"/>
          <p:cNvSpPr>
            <a:spLocks noGrp="1"/>
          </p:cNvSpPr>
          <p:nvPr>
            <p:ph type="dt" sz="half" idx="10"/>
          </p:nvPr>
        </p:nvSpPr>
        <p:spPr/>
        <p:txBody>
          <a:bodyPr rtlCol="0"/>
          <a:lstStyle>
            <a:lvl1pPr>
              <a:defRPr/>
            </a:lvl1pPr>
          </a:lstStyle>
          <a:p>
            <a:fld id="{166799E2-3CA5-4C9D-94C3-E2110570FF0B}" type="datetime1">
              <a:rPr lang="zh-CN" altLang="en-US" smtClean="0"/>
              <a:pPr/>
              <a:t>2019/1/23</a:t>
            </a:fld>
            <a:endParaRPr lang="zh-CN" altLang="en-US" dirty="0"/>
          </a:p>
        </p:txBody>
      </p:sp>
      <p:sp>
        <p:nvSpPr>
          <p:cNvPr id="6" name="幻灯片编号占位符 5"/>
          <p:cNvSpPr>
            <a:spLocks noGrp="1"/>
          </p:cNvSpPr>
          <p:nvPr>
            <p:ph type="sldNum" sz="quarter" idx="12"/>
          </p:nvPr>
        </p:nvSpPr>
        <p:spPr/>
        <p:txBody>
          <a:bodyPr rtlCol="0"/>
          <a:lstStyle/>
          <a:p>
            <a:pPr rtl="0"/>
            <a:fld id="{E5137D0E-4A4F-4307-8994-C1891D747D59}" type="slidenum">
              <a:rPr lang="en-US" altLang="zh-CN" noProof="0"/>
              <a:pPr rtl="0"/>
              <a:t>‹#›</a:t>
            </a:fld>
            <a:endParaRPr lang="zh-CN" alt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522414" y="2514601"/>
            <a:ext cx="9144000" cy="2819400"/>
          </a:xfrm>
        </p:spPr>
        <p:txBody>
          <a:bodyPr rtlCol="0" anchor="b">
            <a:noAutofit/>
          </a:bodyPr>
          <a:lstStyle>
            <a:lvl1pPr algn="l">
              <a:defRPr sz="6600" b="0" i="0" cap="none" baseline="0"/>
            </a:lvl1pPr>
          </a:lstStyle>
          <a:p>
            <a:pPr rtl="0"/>
            <a:r>
              <a:rPr lang="zh-CN" altLang="en-US" noProof="0" smtClean="0"/>
              <a:t>单击此处编辑母版标题样式</a:t>
            </a:r>
            <a:endParaRPr lang="zh-CN" altLang="en-US" noProof="0" dirty="0"/>
          </a:p>
        </p:txBody>
      </p:sp>
      <p:sp>
        <p:nvSpPr>
          <p:cNvPr id="3" name="文本占位符 2"/>
          <p:cNvSpPr>
            <a:spLocks noGrp="1"/>
          </p:cNvSpPr>
          <p:nvPr>
            <p:ph type="body" idx="1"/>
          </p:nvPr>
        </p:nvSpPr>
        <p:spPr>
          <a:xfrm>
            <a:off x="1522413" y="990600"/>
            <a:ext cx="8229600" cy="1143000"/>
          </a:xfrm>
        </p:spPr>
        <p:txBody>
          <a:bodyPr rtlCol="0"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zh-CN" altLang="en-US" noProof="0" smtClean="0"/>
              <a:t>单击此处编辑母版文本样式</a:t>
            </a:r>
          </a:p>
        </p:txBody>
      </p:sp>
      <p:sp>
        <p:nvSpPr>
          <p:cNvPr id="5" name="页脚占位符 3"/>
          <p:cNvSpPr>
            <a:spLocks noGrp="1"/>
          </p:cNvSpPr>
          <p:nvPr>
            <p:ph type="ftr" sz="quarter" idx="11"/>
          </p:nvPr>
        </p:nvSpPr>
        <p:spPr/>
        <p:txBody>
          <a:bodyPr rtlCol="0"/>
          <a:lstStyle/>
          <a:p>
            <a:pPr rtl="0"/>
            <a:endParaRPr lang="zh-CN" altLang="en-US" noProof="0" dirty="0"/>
          </a:p>
        </p:txBody>
      </p:sp>
      <p:sp>
        <p:nvSpPr>
          <p:cNvPr id="4" name="日期占位符 4"/>
          <p:cNvSpPr>
            <a:spLocks noGrp="1"/>
          </p:cNvSpPr>
          <p:nvPr>
            <p:ph type="dt" sz="half" idx="10"/>
          </p:nvPr>
        </p:nvSpPr>
        <p:spPr/>
        <p:txBody>
          <a:bodyPr rtlCol="0"/>
          <a:lstStyle>
            <a:lvl1pPr>
              <a:defRPr/>
            </a:lvl1pPr>
          </a:lstStyle>
          <a:p>
            <a:fld id="{F86F3DD1-C0FE-4CA7-96F6-14E5376380EC}" type="datetime1">
              <a:rPr lang="zh-CN" altLang="en-US" smtClean="0"/>
              <a:pPr/>
              <a:t>2019/1/23</a:t>
            </a:fld>
            <a:endParaRPr lang="zh-CN" altLang="en-US" dirty="0"/>
          </a:p>
        </p:txBody>
      </p:sp>
      <p:sp>
        <p:nvSpPr>
          <p:cNvPr id="6" name="幻灯片编号占位符 5"/>
          <p:cNvSpPr>
            <a:spLocks noGrp="1"/>
          </p:cNvSpPr>
          <p:nvPr>
            <p:ph type="sldNum" sz="quarter" idx="12"/>
          </p:nvPr>
        </p:nvSpPr>
        <p:spPr/>
        <p:txBody>
          <a:bodyPr rtlCol="0"/>
          <a:lstStyle/>
          <a:p>
            <a:pPr rtl="0"/>
            <a:fld id="{E5137D0E-4A4F-4307-8994-C1891D747D59}" type="slidenum">
              <a:rPr lang="en-US" altLang="zh-CN" noProof="0"/>
              <a:pPr rtl="0"/>
              <a:t>‹#›</a:t>
            </a:fld>
            <a:endParaRPr lang="zh-CN" alt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522414" y="533400"/>
            <a:ext cx="9601200" cy="1143000"/>
          </a:xfrm>
        </p:spPr>
        <p:txBody>
          <a:bodyPr rtlCol="0"/>
          <a:lstStyle/>
          <a:p>
            <a:pPr rtl="0"/>
            <a:r>
              <a:rPr lang="zh-CN" altLang="en-US" noProof="0" smtClean="0"/>
              <a:t>单击此处编辑母版标题样式</a:t>
            </a:r>
            <a:endParaRPr lang="zh-CN" altLang="en-US" noProof="0" dirty="0"/>
          </a:p>
        </p:txBody>
      </p:sp>
      <p:sp>
        <p:nvSpPr>
          <p:cNvPr id="3" name="内容占位符 2"/>
          <p:cNvSpPr>
            <a:spLocks noGrp="1"/>
          </p:cNvSpPr>
          <p:nvPr>
            <p:ph sz="half" idx="1"/>
          </p:nvPr>
        </p:nvSpPr>
        <p:spPr>
          <a:xfrm>
            <a:off x="1522414" y="1828800"/>
            <a:ext cx="4645152" cy="4191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4" name="内容占位符 3"/>
          <p:cNvSpPr>
            <a:spLocks noGrp="1"/>
          </p:cNvSpPr>
          <p:nvPr>
            <p:ph sz="half" idx="2"/>
          </p:nvPr>
        </p:nvSpPr>
        <p:spPr>
          <a:xfrm>
            <a:off x="6475412" y="1828800"/>
            <a:ext cx="4648201" cy="4191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6" name="页脚占位符 4"/>
          <p:cNvSpPr>
            <a:spLocks noGrp="1"/>
          </p:cNvSpPr>
          <p:nvPr>
            <p:ph type="ftr" sz="quarter" idx="11"/>
          </p:nvPr>
        </p:nvSpPr>
        <p:spPr/>
        <p:txBody>
          <a:bodyPr rtlCol="0"/>
          <a:lstStyle/>
          <a:p>
            <a:pPr rtl="0"/>
            <a:endParaRPr lang="zh-CN" altLang="en-US" noProof="0" dirty="0"/>
          </a:p>
        </p:txBody>
      </p:sp>
      <p:sp>
        <p:nvSpPr>
          <p:cNvPr id="5" name="日期占位符 5"/>
          <p:cNvSpPr>
            <a:spLocks noGrp="1"/>
          </p:cNvSpPr>
          <p:nvPr>
            <p:ph type="dt" sz="half" idx="10"/>
          </p:nvPr>
        </p:nvSpPr>
        <p:spPr/>
        <p:txBody>
          <a:bodyPr rtlCol="0"/>
          <a:lstStyle>
            <a:lvl1pPr>
              <a:defRPr/>
            </a:lvl1pPr>
          </a:lstStyle>
          <a:p>
            <a:fld id="{A36E73D5-A5DE-4A03-8FB8-EB14C67EE15B}" type="datetime1">
              <a:rPr lang="zh-CN" altLang="en-US" smtClean="0"/>
              <a:pPr/>
              <a:t>2019/1/23</a:t>
            </a:fld>
            <a:endParaRPr lang="zh-CN" altLang="en-US" dirty="0"/>
          </a:p>
        </p:txBody>
      </p:sp>
      <p:sp>
        <p:nvSpPr>
          <p:cNvPr id="7" name="幻灯片编号占位符 6"/>
          <p:cNvSpPr>
            <a:spLocks noGrp="1"/>
          </p:cNvSpPr>
          <p:nvPr>
            <p:ph type="sldNum" sz="quarter" idx="12"/>
          </p:nvPr>
        </p:nvSpPr>
        <p:spPr/>
        <p:txBody>
          <a:bodyPr rtlCol="0"/>
          <a:lstStyle/>
          <a:p>
            <a:pPr rtl="0"/>
            <a:fld id="{E5137D0E-4A4F-4307-8994-C1891D747D59}" type="slidenum">
              <a:rPr lang="en-US" altLang="zh-CN" noProof="0" smtClean="0"/>
              <a:pPr rtl="0"/>
              <a:t>‹#›</a:t>
            </a:fld>
            <a:endParaRPr lang="en-US" altLang="zh-C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522414" y="533400"/>
            <a:ext cx="9601200" cy="1143000"/>
          </a:xfrm>
        </p:spPr>
        <p:txBody>
          <a:bodyPr rtlCol="0"/>
          <a:lstStyle>
            <a:lvl1pPr>
              <a:defRPr/>
            </a:lvl1pPr>
          </a:lstStyle>
          <a:p>
            <a:pPr rtl="0"/>
            <a:r>
              <a:rPr lang="zh-CN" altLang="en-US" noProof="0" smtClean="0"/>
              <a:t>单击此处编辑母版标题样式</a:t>
            </a:r>
            <a:endParaRPr lang="zh-CN" altLang="en-US" noProof="0" dirty="0"/>
          </a:p>
        </p:txBody>
      </p:sp>
      <p:sp>
        <p:nvSpPr>
          <p:cNvPr id="3" name="文本占位符 2"/>
          <p:cNvSpPr>
            <a:spLocks noGrp="1"/>
          </p:cNvSpPr>
          <p:nvPr>
            <p:ph type="body" idx="1"/>
          </p:nvPr>
        </p:nvSpPr>
        <p:spPr>
          <a:xfrm>
            <a:off x="1522414" y="1828800"/>
            <a:ext cx="46451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smtClean="0"/>
              <a:t>单击此处编辑母版文本样式</a:t>
            </a:r>
          </a:p>
        </p:txBody>
      </p:sp>
      <p:sp>
        <p:nvSpPr>
          <p:cNvPr id="4" name="内容占位符 3"/>
          <p:cNvSpPr>
            <a:spLocks noGrp="1"/>
          </p:cNvSpPr>
          <p:nvPr>
            <p:ph sz="half" idx="2"/>
          </p:nvPr>
        </p:nvSpPr>
        <p:spPr>
          <a:xfrm>
            <a:off x="1522414" y="2667000"/>
            <a:ext cx="4645152" cy="3352800"/>
          </a:xfrm>
        </p:spPr>
        <p:txBody>
          <a:bodyPr rtlCol="0">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5" name="文本占位符 4"/>
          <p:cNvSpPr>
            <a:spLocks noGrp="1"/>
          </p:cNvSpPr>
          <p:nvPr>
            <p:ph type="body" sz="quarter" idx="3"/>
          </p:nvPr>
        </p:nvSpPr>
        <p:spPr>
          <a:xfrm>
            <a:off x="6478462" y="1828800"/>
            <a:ext cx="46451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smtClean="0"/>
              <a:t>单击此处编辑母版文本样式</a:t>
            </a:r>
          </a:p>
        </p:txBody>
      </p:sp>
      <p:sp>
        <p:nvSpPr>
          <p:cNvPr id="6" name="内容占位符 5"/>
          <p:cNvSpPr>
            <a:spLocks noGrp="1"/>
          </p:cNvSpPr>
          <p:nvPr>
            <p:ph sz="quarter" idx="4"/>
          </p:nvPr>
        </p:nvSpPr>
        <p:spPr>
          <a:xfrm>
            <a:off x="6478462" y="2667000"/>
            <a:ext cx="4645152" cy="33528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8" name="页脚占位符 6"/>
          <p:cNvSpPr>
            <a:spLocks noGrp="1"/>
          </p:cNvSpPr>
          <p:nvPr>
            <p:ph type="ftr" sz="quarter" idx="11"/>
          </p:nvPr>
        </p:nvSpPr>
        <p:spPr/>
        <p:txBody>
          <a:bodyPr rtlCol="0"/>
          <a:lstStyle/>
          <a:p>
            <a:pPr rtl="0"/>
            <a:endParaRPr lang="zh-CN" altLang="en-US" noProof="0" dirty="0"/>
          </a:p>
        </p:txBody>
      </p:sp>
      <p:sp>
        <p:nvSpPr>
          <p:cNvPr id="7" name="日期占位符 7"/>
          <p:cNvSpPr>
            <a:spLocks noGrp="1"/>
          </p:cNvSpPr>
          <p:nvPr>
            <p:ph type="dt" sz="half" idx="10"/>
          </p:nvPr>
        </p:nvSpPr>
        <p:spPr/>
        <p:txBody>
          <a:bodyPr rtlCol="0"/>
          <a:lstStyle>
            <a:lvl1pPr>
              <a:defRPr/>
            </a:lvl1pPr>
          </a:lstStyle>
          <a:p>
            <a:fld id="{56531402-C48B-45C7-8338-830D3FA708E8}" type="datetime1">
              <a:rPr lang="zh-CN" altLang="en-US" smtClean="0"/>
              <a:pPr/>
              <a:t>2019/1/23</a:t>
            </a:fld>
            <a:endParaRPr lang="zh-CN" altLang="en-US" dirty="0"/>
          </a:p>
        </p:txBody>
      </p:sp>
      <p:sp>
        <p:nvSpPr>
          <p:cNvPr id="9" name="幻灯片编号占位符 8"/>
          <p:cNvSpPr>
            <a:spLocks noGrp="1"/>
          </p:cNvSpPr>
          <p:nvPr>
            <p:ph type="sldNum" sz="quarter" idx="12"/>
          </p:nvPr>
        </p:nvSpPr>
        <p:spPr/>
        <p:txBody>
          <a:bodyPr rtlCol="0"/>
          <a:lstStyle/>
          <a:p>
            <a:pPr rtl="0"/>
            <a:fld id="{E5137D0E-4A4F-4307-8994-C1891D747D59}" type="slidenum">
              <a:rPr lang="en-US" altLang="zh-CN" noProof="0" smtClean="0"/>
              <a:pPr rtl="0"/>
              <a:t>‹#›</a:t>
            </a:fld>
            <a:endParaRPr lang="en-US" altLang="zh-C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smtClean="0"/>
              <a:t>单击此处编辑母版标题样式</a:t>
            </a:r>
            <a:endParaRPr lang="zh-CN" altLang="en-US" noProof="0" dirty="0"/>
          </a:p>
        </p:txBody>
      </p:sp>
      <p:sp>
        <p:nvSpPr>
          <p:cNvPr id="4" name="页脚占位符 2"/>
          <p:cNvSpPr>
            <a:spLocks noGrp="1"/>
          </p:cNvSpPr>
          <p:nvPr>
            <p:ph type="ftr" sz="quarter" idx="11"/>
          </p:nvPr>
        </p:nvSpPr>
        <p:spPr/>
        <p:txBody>
          <a:bodyPr rtlCol="0"/>
          <a:lstStyle/>
          <a:p>
            <a:pPr rtl="0"/>
            <a:endParaRPr lang="zh-CN" altLang="en-US" noProof="0" dirty="0"/>
          </a:p>
        </p:txBody>
      </p:sp>
      <p:sp>
        <p:nvSpPr>
          <p:cNvPr id="3" name="日期占位符 3"/>
          <p:cNvSpPr>
            <a:spLocks noGrp="1"/>
          </p:cNvSpPr>
          <p:nvPr>
            <p:ph type="dt" sz="half" idx="10"/>
          </p:nvPr>
        </p:nvSpPr>
        <p:spPr/>
        <p:txBody>
          <a:bodyPr rtlCol="0"/>
          <a:lstStyle>
            <a:lvl1pPr>
              <a:defRPr/>
            </a:lvl1pPr>
          </a:lstStyle>
          <a:p>
            <a:fld id="{1D213A6F-62C3-4BE8-B515-BFB6CD5E1DF1}" type="datetime1">
              <a:rPr lang="zh-CN" altLang="en-US" smtClean="0"/>
              <a:pPr/>
              <a:t>2019/1/23</a:t>
            </a:fld>
            <a:endParaRPr lang="zh-CN" altLang="en-US" dirty="0"/>
          </a:p>
        </p:txBody>
      </p:sp>
      <p:sp>
        <p:nvSpPr>
          <p:cNvPr id="5" name="幻灯片编号占位符 4"/>
          <p:cNvSpPr>
            <a:spLocks noGrp="1"/>
          </p:cNvSpPr>
          <p:nvPr>
            <p:ph type="sldNum" sz="quarter" idx="12"/>
          </p:nvPr>
        </p:nvSpPr>
        <p:spPr/>
        <p:txBody>
          <a:bodyPr rtlCol="0"/>
          <a:lstStyle/>
          <a:p>
            <a:pPr rtl="0"/>
            <a:fld id="{E5137D0E-4A4F-4307-8994-C1891D747D59}" type="slidenum">
              <a:rPr lang="en-US" altLang="zh-CN" noProof="0" smtClean="0"/>
              <a:pPr rtl="0"/>
              <a:t>‹#›</a:t>
            </a:fld>
            <a:endParaRPr lang="en-US" altLang="zh-C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页脚占位符 1"/>
          <p:cNvSpPr>
            <a:spLocks noGrp="1"/>
          </p:cNvSpPr>
          <p:nvPr>
            <p:ph type="ftr" sz="quarter" idx="11"/>
          </p:nvPr>
        </p:nvSpPr>
        <p:spPr/>
        <p:txBody>
          <a:bodyPr rtlCol="0"/>
          <a:lstStyle/>
          <a:p>
            <a:pPr rtl="0"/>
            <a:endParaRPr lang="zh-CN" altLang="en-US" noProof="0" dirty="0"/>
          </a:p>
        </p:txBody>
      </p:sp>
      <p:sp>
        <p:nvSpPr>
          <p:cNvPr id="2" name="日期占位符 2"/>
          <p:cNvSpPr>
            <a:spLocks noGrp="1"/>
          </p:cNvSpPr>
          <p:nvPr>
            <p:ph type="dt" sz="half" idx="10"/>
          </p:nvPr>
        </p:nvSpPr>
        <p:spPr/>
        <p:txBody>
          <a:bodyPr rtlCol="0"/>
          <a:lstStyle>
            <a:lvl1pPr>
              <a:defRPr/>
            </a:lvl1pPr>
          </a:lstStyle>
          <a:p>
            <a:fld id="{F912600F-C6B7-48E7-80DB-91A1C757A881}" type="datetime1">
              <a:rPr lang="zh-CN" altLang="en-US" smtClean="0"/>
              <a:pPr/>
              <a:t>2019/1/23</a:t>
            </a:fld>
            <a:endParaRPr lang="zh-CN" altLang="en-US" dirty="0"/>
          </a:p>
        </p:txBody>
      </p:sp>
      <p:sp>
        <p:nvSpPr>
          <p:cNvPr id="4" name="幻灯片编号占位符 3"/>
          <p:cNvSpPr>
            <a:spLocks noGrp="1"/>
          </p:cNvSpPr>
          <p:nvPr>
            <p:ph type="sldNum" sz="quarter" idx="12"/>
          </p:nvPr>
        </p:nvSpPr>
        <p:spPr/>
        <p:txBody>
          <a:bodyPr rtlCol="0"/>
          <a:lstStyle/>
          <a:p>
            <a:pPr rtl="0"/>
            <a:fld id="{E5137D0E-4A4F-4307-8994-C1891D747D59}" type="slidenum">
              <a:rPr lang="en-US" altLang="zh-CN" noProof="0" smtClean="0"/>
              <a:pPr rtl="0"/>
              <a:t>‹#›</a:t>
            </a:fld>
            <a:endParaRPr lang="en-US" altLang="zh-C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带题注的内容">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6613" y="2590800"/>
            <a:ext cx="3276599" cy="1924050"/>
          </a:xfrm>
        </p:spPr>
        <p:txBody>
          <a:bodyPr rtlCol="0" anchor="b">
            <a:normAutofit/>
          </a:bodyPr>
          <a:lstStyle>
            <a:lvl1pPr algn="l">
              <a:defRPr sz="3200" b="0"/>
            </a:lvl1pPr>
          </a:lstStyle>
          <a:p>
            <a:pPr rtl="0"/>
            <a:r>
              <a:rPr lang="zh-CN" altLang="en-US" noProof="0" smtClean="0"/>
              <a:t>单击此处编辑母版标题样式</a:t>
            </a:r>
            <a:endParaRPr lang="zh-CN" altLang="en-US" noProof="0" dirty="0"/>
          </a:p>
        </p:txBody>
      </p:sp>
      <p:sp>
        <p:nvSpPr>
          <p:cNvPr id="4" name="文本占位符 2"/>
          <p:cNvSpPr>
            <a:spLocks noGrp="1"/>
          </p:cNvSpPr>
          <p:nvPr>
            <p:ph type="body" sz="half" idx="2"/>
          </p:nvPr>
        </p:nvSpPr>
        <p:spPr>
          <a:xfrm>
            <a:off x="836613" y="4648200"/>
            <a:ext cx="3276599" cy="1371600"/>
          </a:xfrm>
        </p:spPr>
        <p:txBody>
          <a:bodyPr rtlCol="0">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noProof="0" smtClean="0"/>
              <a:t>单击此处编辑母版文本样式</a:t>
            </a:r>
          </a:p>
        </p:txBody>
      </p:sp>
      <p:sp>
        <p:nvSpPr>
          <p:cNvPr id="3" name="内容占位符 3"/>
          <p:cNvSpPr>
            <a:spLocks noGrp="1"/>
          </p:cNvSpPr>
          <p:nvPr>
            <p:ph idx="1"/>
          </p:nvPr>
        </p:nvSpPr>
        <p:spPr>
          <a:xfrm>
            <a:off x="5180012" y="838200"/>
            <a:ext cx="6172201" cy="51816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9" name="页脚占位符 4"/>
          <p:cNvSpPr>
            <a:spLocks noGrp="1"/>
          </p:cNvSpPr>
          <p:nvPr>
            <p:ph type="ftr" sz="quarter" idx="11"/>
          </p:nvPr>
        </p:nvSpPr>
        <p:spPr/>
        <p:txBody>
          <a:bodyPr rtlCol="0"/>
          <a:lstStyle/>
          <a:p>
            <a:pPr rtl="0"/>
            <a:endParaRPr lang="zh-CN" altLang="en-US" noProof="0" dirty="0"/>
          </a:p>
        </p:txBody>
      </p:sp>
      <p:sp>
        <p:nvSpPr>
          <p:cNvPr id="8" name="日期占位符 5"/>
          <p:cNvSpPr>
            <a:spLocks noGrp="1"/>
          </p:cNvSpPr>
          <p:nvPr>
            <p:ph type="dt" sz="half" idx="10"/>
          </p:nvPr>
        </p:nvSpPr>
        <p:spPr/>
        <p:txBody>
          <a:bodyPr rtlCol="0"/>
          <a:lstStyle>
            <a:lvl1pPr>
              <a:defRPr/>
            </a:lvl1pPr>
          </a:lstStyle>
          <a:p>
            <a:fld id="{D7A80206-60B2-4858-9DFF-4D3DA10A56A1}" type="datetime1">
              <a:rPr lang="zh-CN" altLang="en-US" smtClean="0"/>
              <a:pPr/>
              <a:t>2019/1/23</a:t>
            </a:fld>
            <a:endParaRPr lang="zh-CN" altLang="en-US" dirty="0"/>
          </a:p>
        </p:txBody>
      </p:sp>
      <p:sp>
        <p:nvSpPr>
          <p:cNvPr id="10" name="幻灯片编号占位符 6"/>
          <p:cNvSpPr>
            <a:spLocks noGrp="1"/>
          </p:cNvSpPr>
          <p:nvPr>
            <p:ph type="sldNum" sz="quarter" idx="12"/>
          </p:nvPr>
        </p:nvSpPr>
        <p:spPr/>
        <p:txBody>
          <a:bodyPr rtlCol="0"/>
          <a:lstStyle/>
          <a:p>
            <a:pPr rtl="0"/>
            <a:fld id="{E5137D0E-4A4F-4307-8994-C1891D747D59}" type="slidenum">
              <a:rPr lang="en-US" altLang="zh-CN" noProof="0"/>
              <a:pPr rtl="0"/>
              <a:t>‹#›</a:t>
            </a:fld>
            <a:endParaRPr lang="zh-CN" alt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带题注的图片">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6613" y="2590800"/>
            <a:ext cx="3276599" cy="1924050"/>
          </a:xfrm>
        </p:spPr>
        <p:txBody>
          <a:bodyPr rtlCol="0" anchor="b">
            <a:normAutofit/>
          </a:bodyPr>
          <a:lstStyle>
            <a:lvl1pPr algn="l">
              <a:defRPr sz="3200" b="0"/>
            </a:lvl1pPr>
          </a:lstStyle>
          <a:p>
            <a:pPr rtl="0"/>
            <a:r>
              <a:rPr lang="zh-CN" altLang="en-US" noProof="0" smtClean="0"/>
              <a:t>单击此处编辑母版标题样式</a:t>
            </a:r>
            <a:endParaRPr lang="zh-CN" altLang="en-US" noProof="0" dirty="0"/>
          </a:p>
        </p:txBody>
      </p:sp>
      <p:sp>
        <p:nvSpPr>
          <p:cNvPr id="4" name="文本占位符 2"/>
          <p:cNvSpPr>
            <a:spLocks noGrp="1"/>
          </p:cNvSpPr>
          <p:nvPr>
            <p:ph type="body" sz="half" idx="2"/>
          </p:nvPr>
        </p:nvSpPr>
        <p:spPr>
          <a:xfrm>
            <a:off x="836613" y="4648200"/>
            <a:ext cx="3276599" cy="1371600"/>
          </a:xfrm>
        </p:spPr>
        <p:txBody>
          <a:bodyPr rtlCol="0">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noProof="0" smtClean="0"/>
              <a:t>单击此处编辑母版文本样式</a:t>
            </a:r>
          </a:p>
        </p:txBody>
      </p:sp>
      <p:sp>
        <p:nvSpPr>
          <p:cNvPr id="3" name="图片占位符 3"/>
          <p:cNvSpPr>
            <a:spLocks noGrp="1"/>
          </p:cNvSpPr>
          <p:nvPr>
            <p:ph type="pic" idx="1"/>
          </p:nvPr>
        </p:nvSpPr>
        <p:spPr>
          <a:xfrm>
            <a:off x="5484812" y="836610"/>
            <a:ext cx="5867401" cy="5183190"/>
          </a:xfrm>
          <a:solidFill>
            <a:schemeClr val="bg2"/>
          </a:solidFill>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CN" altLang="en-US" noProof="0" smtClean="0"/>
              <a:t>单击图标添加图片</a:t>
            </a:r>
            <a:endParaRPr lang="zh-CN" altLang="en-US" noProof="0" dirty="0"/>
          </a:p>
        </p:txBody>
      </p:sp>
      <p:pic>
        <p:nvPicPr>
          <p:cNvPr id="9" name="图片 4" descr="为添加图像预留的空占位符。单击占位符，选择要添加的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812" y="458787"/>
            <a:ext cx="6626225" cy="5938837"/>
          </a:xfrm>
          <a:prstGeom prst="rect">
            <a:avLst/>
          </a:prstGeom>
          <a:noFill/>
          <a:ln>
            <a:noFill/>
          </a:ln>
          <a:effectLst>
            <a:outerShdw blurRad="292100" algn="ctr" rotWithShape="0">
              <a:prstClr val="black">
                <a:alpha val="36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pPr rtl="0"/>
            <a:r>
              <a:rPr lang="zh-CN" altLang="en-US" noProof="0" dirty="0"/>
              <a:t>单击此处编辑母版标题样式</a:t>
            </a:r>
          </a:p>
        </p:txBody>
      </p:sp>
      <p:sp>
        <p:nvSpPr>
          <p:cNvPr id="3" name="文本占位符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rtl="0"/>
            <a:r>
              <a:rPr lang="zh-CN" altLang="en-US" noProof="0" dirty="0"/>
              <a:t>单击此处编辑母版文本样式</a:t>
            </a:r>
          </a:p>
          <a:p>
            <a:pPr lvl="1" rtl="0"/>
            <a:r>
              <a:rPr lang="zh-CN" altLang="en-US" noProof="0" dirty="0"/>
              <a:t>第二级</a:t>
            </a:r>
          </a:p>
          <a:p>
            <a:pPr lvl="2" rtl="0"/>
            <a:r>
              <a:rPr lang="zh-CN" altLang="en-US" noProof="0" dirty="0"/>
              <a:t>第三级</a:t>
            </a:r>
          </a:p>
          <a:p>
            <a:pPr lvl="3" rtl="0"/>
            <a:r>
              <a:rPr lang="zh-CN" altLang="en-US" noProof="0" dirty="0"/>
              <a:t>第四级</a:t>
            </a:r>
          </a:p>
          <a:p>
            <a:pPr lvl="4" rtl="0"/>
            <a:r>
              <a:rPr lang="zh-CN" altLang="en-US" noProof="0" dirty="0"/>
              <a:t>第五级</a:t>
            </a:r>
          </a:p>
          <a:p>
            <a:pPr lvl="5" rtl="0"/>
            <a:r>
              <a:rPr lang="zh-CN" altLang="en-US" noProof="0" dirty="0"/>
              <a:t>第六级</a:t>
            </a:r>
          </a:p>
          <a:p>
            <a:pPr lvl="6" rtl="0"/>
            <a:r>
              <a:rPr lang="zh-CN" altLang="en-US" noProof="0" dirty="0"/>
              <a:t>第七级</a:t>
            </a:r>
          </a:p>
          <a:p>
            <a:pPr lvl="7" rtl="0"/>
            <a:r>
              <a:rPr lang="zh-CN" altLang="en-US" noProof="0" dirty="0"/>
              <a:t>第八级</a:t>
            </a:r>
          </a:p>
          <a:p>
            <a:pPr lvl="8" rtl="0"/>
            <a:r>
              <a:rPr lang="zh-CN" altLang="en-US" noProof="0" dirty="0"/>
              <a:t>第九级</a:t>
            </a:r>
          </a:p>
        </p:txBody>
      </p:sp>
      <p:sp>
        <p:nvSpPr>
          <p:cNvPr id="5" name="页脚占位符 3"/>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a:defRPr sz="1100">
                <a:solidFill>
                  <a:schemeClr val="tx1"/>
                </a:solidFill>
                <a:latin typeface="宋体" panose="02010600030101010101" pitchFamily="2" charset="-122"/>
                <a:ea typeface="宋体" panose="02010600030101010101" pitchFamily="2" charset="-122"/>
              </a:defRPr>
            </a:lvl1pPr>
          </a:lstStyle>
          <a:p>
            <a:endParaRPr lang="zh-CN" altLang="en-US" noProof="0" dirty="0"/>
          </a:p>
        </p:txBody>
      </p:sp>
      <p:sp>
        <p:nvSpPr>
          <p:cNvPr id="4" name="日期占位符 4"/>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a:defRPr sz="1100">
                <a:solidFill>
                  <a:schemeClr val="tx1"/>
                </a:solidFill>
                <a:latin typeface="宋体" panose="02010600030101010101" pitchFamily="2" charset="-122"/>
                <a:ea typeface="宋体" panose="02010600030101010101" pitchFamily="2" charset="-122"/>
              </a:defRPr>
            </a:lvl1pPr>
          </a:lstStyle>
          <a:p>
            <a:fld id="{FAAC343B-BF22-4E3E-AE6D-3B66D97B0160}" type="datetime1">
              <a:rPr lang="zh-CN" altLang="en-US" smtClean="0"/>
              <a:pPr/>
              <a:t>2019/1/23</a:t>
            </a:fld>
            <a:endParaRPr lang="en-US" dirty="0"/>
          </a:p>
        </p:txBody>
      </p:sp>
      <p:sp>
        <p:nvSpPr>
          <p:cNvPr id="6" name="幻灯片编号占位符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a:defRPr sz="1100">
                <a:solidFill>
                  <a:schemeClr val="tx1"/>
                </a:solidFill>
                <a:latin typeface="宋体" panose="02010600030101010101" pitchFamily="2" charset="-122"/>
                <a:ea typeface="宋体" panose="02010600030101010101" pitchFamily="2" charset="-122"/>
              </a:defRPr>
            </a:lvl1pPr>
          </a:lstStyle>
          <a:p>
            <a:fld id="{E5137D0E-4A4F-4307-8994-C1891D747D59}" type="slidenum">
              <a:rPr lang="en-US" altLang="zh-CN" noProof="0" smtClean="0"/>
              <a:pPr/>
              <a:t>‹#›</a:t>
            </a:fld>
            <a:endParaRPr lang="zh-CN" altLang="en-US" noProof="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宋体" panose="02010600030101010101" pitchFamily="2" charset="-122"/>
          <a:ea typeface="宋体" panose="02010600030101010101" pitchFamily="2" charset="-122"/>
          <a:cs typeface="+mj-cs"/>
        </a:defRPr>
      </a:lvl1pPr>
    </p:titleStyle>
    <p:bodyStyle>
      <a:lvl1pPr marL="224155" indent="-224155"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宋体" panose="02010600030101010101" pitchFamily="2" charset="-122"/>
          <a:ea typeface="宋体" panose="02010600030101010101" pitchFamily="2" charset="-122"/>
          <a:cs typeface="+mn-cs"/>
        </a:defRPr>
      </a:lvl1pPr>
      <a:lvl2pPr marL="502920" indent="-224155"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宋体" panose="02010600030101010101" pitchFamily="2" charset="-122"/>
          <a:ea typeface="宋体" panose="02010600030101010101" pitchFamily="2" charset="-122"/>
          <a:cs typeface="+mn-cs"/>
        </a:defRPr>
      </a:lvl2pPr>
      <a:lvl3pPr marL="741680" indent="-17145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宋体" panose="02010600030101010101" pitchFamily="2" charset="-122"/>
          <a:ea typeface="宋体" panose="02010600030101010101" pitchFamily="2" charset="-122"/>
          <a:cs typeface="+mn-cs"/>
        </a:defRPr>
      </a:lvl3pPr>
      <a:lvl4pPr marL="967105" indent="-173355"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宋体" panose="02010600030101010101" pitchFamily="2" charset="-122"/>
          <a:ea typeface="宋体" panose="02010600030101010101" pitchFamily="2" charset="-122"/>
          <a:cs typeface="+mn-cs"/>
        </a:defRPr>
      </a:lvl4pPr>
      <a:lvl5pPr marL="1208405" indent="-173355"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宋体" panose="02010600030101010101" pitchFamily="2" charset="-122"/>
          <a:ea typeface="宋体" panose="02010600030101010101" pitchFamily="2" charset="-122"/>
          <a:cs typeface="+mn-cs"/>
        </a:defRPr>
      </a:lvl5pPr>
      <a:lvl6pPr marL="1444625" indent="-17399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宋体" panose="02010600030101010101" pitchFamily="2" charset="-122"/>
          <a:ea typeface="宋体" panose="02010600030101010101" pitchFamily="2" charset="-122"/>
          <a:cs typeface="+mn-cs"/>
        </a:defRPr>
      </a:lvl6pPr>
      <a:lvl7pPr marL="1682750" indent="-17399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宋体" panose="02010600030101010101" pitchFamily="2" charset="-122"/>
          <a:ea typeface="宋体" panose="02010600030101010101" pitchFamily="2" charset="-122"/>
          <a:cs typeface="+mn-cs"/>
        </a:defRPr>
      </a:lvl7pPr>
      <a:lvl8pPr marL="1920240" indent="-17399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宋体" panose="02010600030101010101" pitchFamily="2" charset="-122"/>
          <a:ea typeface="宋体" panose="02010600030101010101" pitchFamily="2" charset="-122"/>
          <a:cs typeface="+mn-cs"/>
        </a:defRPr>
      </a:lvl8pPr>
      <a:lvl9pPr marL="2157730" indent="-17399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宋体" panose="02010600030101010101" pitchFamily="2" charset="-122"/>
          <a:ea typeface="宋体" panose="02010600030101010101" pitchFamily="2" charset="-122"/>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2413" y="1371600"/>
            <a:ext cx="9144000" cy="2343152"/>
          </a:xfrm>
        </p:spPr>
        <p:txBody>
          <a:bodyPr rtlCol="0"/>
          <a:lstStyle/>
          <a:p>
            <a:pPr rtl="0"/>
            <a:r>
              <a:rPr lang="en-US" altLang="zh-CN" dirty="0" smtClean="0">
                <a:latin typeface="Times New Roman" panose="02020603050405020304" pitchFamily="18" charset="0"/>
                <a:cs typeface="Times New Roman" panose="02020603050405020304" pitchFamily="18" charset="0"/>
              </a:rPr>
              <a:t>Ancient Navigators</a:t>
            </a:r>
            <a:endParaRPr lang="zh-CN" dirty="0">
              <a:latin typeface="Times New Roman" panose="02020603050405020304" pitchFamily="18" charset="0"/>
              <a:cs typeface="Times New Roman" panose="02020603050405020304" pitchFamily="18" charset="0"/>
            </a:endParaRPr>
          </a:p>
        </p:txBody>
      </p:sp>
      <p:sp>
        <p:nvSpPr>
          <p:cNvPr id="3" name="副标题 2"/>
          <p:cNvSpPr>
            <a:spLocks noGrp="1"/>
          </p:cNvSpPr>
          <p:nvPr>
            <p:ph type="subTitle" idx="1"/>
          </p:nvPr>
        </p:nvSpPr>
        <p:spPr>
          <a:xfrm>
            <a:off x="1508530" y="5229200"/>
            <a:ext cx="8229600" cy="1066800"/>
          </a:xfrm>
        </p:spPr>
        <p:txBody>
          <a:bodyPr rtlCol="0"/>
          <a:lstStyle/>
          <a:p>
            <a:pPr rtl="0"/>
            <a:r>
              <a:rPr lang="zh-CN" altLang="en-US" dirty="0" smtClean="0">
                <a:solidFill>
                  <a:schemeClr val="tx1">
                    <a:lumMod val="50000"/>
                  </a:schemeClr>
                </a:solidFill>
              </a:rPr>
              <a:t>选自</a:t>
            </a:r>
            <a:r>
              <a:rPr lang="en-US" altLang="zh-CN" dirty="0" smtClean="0">
                <a:solidFill>
                  <a:schemeClr val="tx1">
                    <a:lumMod val="50000"/>
                  </a:schemeClr>
                </a:solidFill>
              </a:rPr>
              <a:t>《</a:t>
            </a:r>
            <a:r>
              <a:rPr lang="zh-CN" altLang="en-US" dirty="0" smtClean="0">
                <a:solidFill>
                  <a:schemeClr val="tx1">
                    <a:lumMod val="50000"/>
                  </a:schemeClr>
                </a:solidFill>
              </a:rPr>
              <a:t>多维阅读第</a:t>
            </a:r>
            <a:r>
              <a:rPr lang="en-US" altLang="zh-CN" dirty="0" smtClean="0">
                <a:solidFill>
                  <a:schemeClr val="tx1">
                    <a:lumMod val="50000"/>
                  </a:schemeClr>
                </a:solidFill>
              </a:rPr>
              <a:t>18</a:t>
            </a:r>
            <a:r>
              <a:rPr lang="zh-CN" altLang="en-US" dirty="0" smtClean="0">
                <a:solidFill>
                  <a:schemeClr val="tx1">
                    <a:lumMod val="50000"/>
                  </a:schemeClr>
                </a:solidFill>
              </a:rPr>
              <a:t>级</a:t>
            </a:r>
            <a:r>
              <a:rPr lang="en-US" altLang="zh-CN" dirty="0" smtClean="0">
                <a:solidFill>
                  <a:schemeClr val="tx1">
                    <a:lumMod val="50000"/>
                  </a:schemeClr>
                </a:solidFill>
              </a:rPr>
              <a:t>》</a:t>
            </a:r>
            <a:endParaRPr lang="zh-CN" dirty="0">
              <a:solidFill>
                <a:schemeClr val="tx1">
                  <a:lumMod val="50000"/>
                </a:schemeClr>
              </a:solidFill>
            </a:endParaRPr>
          </a:p>
        </p:txBody>
      </p:sp>
      <p:sp>
        <p:nvSpPr>
          <p:cNvPr id="4" name="标题 1"/>
          <p:cNvSpPr txBox="1"/>
          <p:nvPr/>
        </p:nvSpPr>
        <p:spPr>
          <a:xfrm>
            <a:off x="1522380" y="3857628"/>
            <a:ext cx="3888432" cy="57606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cap="all" baseline="0">
                <a:solidFill>
                  <a:schemeClr val="accent1">
                    <a:lumMod val="50000"/>
                  </a:schemeClr>
                </a:solidFill>
                <a:latin typeface="微软雅黑" panose="020B0503020204020204" pitchFamily="34" charset="-122"/>
                <a:ea typeface="微软雅黑" panose="020B0503020204020204" pitchFamily="34" charset="-122"/>
                <a:cs typeface="+mj-cs"/>
              </a:defRPr>
            </a:lvl1pPr>
          </a:lstStyle>
          <a:p>
            <a:r>
              <a:rPr lang="zh-CN" altLang="en-US" sz="2800" b="1" dirty="0" smtClean="0">
                <a:solidFill>
                  <a:schemeClr val="tx1"/>
                </a:solidFill>
                <a:latin typeface="Times New Roman" panose="02020603050405020304" pitchFamily="18" charset="0"/>
                <a:ea typeface="时尚中黑简体" panose="01010104010101010101" pitchFamily="2" charset="-122"/>
                <a:cs typeface="Times New Roman" panose="02020603050405020304" pitchFamily="18" charset="0"/>
              </a:rPr>
              <a:t>古代航海家</a:t>
            </a:r>
            <a:endParaRPr lang="zh-CN" altLang="en-US" sz="2800" b="1" dirty="0">
              <a:solidFill>
                <a:schemeClr val="tx1"/>
              </a:solidFill>
              <a:latin typeface="Times New Roman" panose="02020603050405020304" pitchFamily="18" charset="0"/>
              <a:ea typeface="时尚中黑简体" panose="0101010401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09434" y="1510031"/>
            <a:ext cx="9144000" cy="2819400"/>
          </a:xfrm>
        </p:spPr>
        <p:txBody>
          <a:bodyPr/>
          <a:lstStyle/>
          <a:p>
            <a:r>
              <a:rPr lang="en-US" altLang="zh-CN" sz="7200" dirty="0" smtClean="0">
                <a:latin typeface="Times New Roman" panose="02020603050405020304" pitchFamily="18" charset="0"/>
                <a:cs typeface="Times New Roman" panose="02020603050405020304" pitchFamily="18" charset="0"/>
              </a:rPr>
              <a:t>When Old Navigators Meet New Navigators</a:t>
            </a:r>
            <a:endParaRPr lang="zh-CN" altLang="en-US" sz="7200" dirty="0">
              <a:latin typeface="Times New Roman" panose="02020603050405020304" pitchFamily="18" charset="0"/>
              <a:cs typeface="Times New Roman" panose="02020603050405020304" pitchFamily="18" charset="0"/>
            </a:endParaRPr>
          </a:p>
        </p:txBody>
      </p:sp>
      <p:sp>
        <p:nvSpPr>
          <p:cNvPr id="3" name="文本占位符 2"/>
          <p:cNvSpPr>
            <a:spLocks noGrp="1"/>
          </p:cNvSpPr>
          <p:nvPr>
            <p:ph type="body" idx="1"/>
          </p:nvPr>
        </p:nvSpPr>
        <p:spPr/>
        <p:txBody>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77788" y="128641"/>
            <a:ext cx="11200000" cy="1828571"/>
          </a:xfrm>
          <a:prstGeom prst="rect">
            <a:avLst/>
          </a:prstGeom>
        </p:spPr>
      </p:pic>
      <p:pic>
        <p:nvPicPr>
          <p:cNvPr id="3" name="图片 2"/>
          <p:cNvPicPr>
            <a:picLocks noChangeAspect="1"/>
          </p:cNvPicPr>
          <p:nvPr/>
        </p:nvPicPr>
        <p:blipFill>
          <a:blip r:embed="rId3" cstate="print"/>
          <a:stretch>
            <a:fillRect/>
          </a:stretch>
        </p:blipFill>
        <p:spPr>
          <a:xfrm>
            <a:off x="976658" y="2388868"/>
            <a:ext cx="1440006" cy="1522125"/>
          </a:xfrm>
          <a:prstGeom prst="rect">
            <a:avLst/>
          </a:prstGeom>
        </p:spPr>
      </p:pic>
      <p:pic>
        <p:nvPicPr>
          <p:cNvPr id="4" name="图片 3"/>
          <p:cNvPicPr>
            <a:picLocks noChangeAspect="1"/>
          </p:cNvPicPr>
          <p:nvPr/>
        </p:nvPicPr>
        <p:blipFill>
          <a:blip r:embed="rId4" cstate="print"/>
          <a:stretch>
            <a:fillRect/>
          </a:stretch>
        </p:blipFill>
        <p:spPr>
          <a:xfrm>
            <a:off x="405779" y="4365105"/>
            <a:ext cx="2664949" cy="1998712"/>
          </a:xfrm>
          <a:prstGeom prst="rect">
            <a:avLst/>
          </a:prstGeom>
        </p:spPr>
      </p:pic>
      <p:pic>
        <p:nvPicPr>
          <p:cNvPr id="5" name="图片 4"/>
          <p:cNvPicPr>
            <a:picLocks noChangeAspect="1"/>
          </p:cNvPicPr>
          <p:nvPr/>
        </p:nvPicPr>
        <p:blipFill>
          <a:blip r:embed="rId5" cstate="print"/>
          <a:stretch>
            <a:fillRect/>
          </a:stretch>
        </p:blipFill>
        <p:spPr>
          <a:xfrm>
            <a:off x="3358108" y="4365104"/>
            <a:ext cx="2998069" cy="1998713"/>
          </a:xfrm>
          <a:prstGeom prst="rect">
            <a:avLst/>
          </a:prstGeom>
        </p:spPr>
      </p:pic>
      <p:pic>
        <p:nvPicPr>
          <p:cNvPr id="6" name="图片 5"/>
          <p:cNvPicPr>
            <a:picLocks noChangeAspect="1"/>
          </p:cNvPicPr>
          <p:nvPr/>
        </p:nvPicPr>
        <p:blipFill>
          <a:blip r:embed="rId6" cstate="print"/>
          <a:srcRect r="14561"/>
          <a:stretch>
            <a:fillRect/>
          </a:stretch>
        </p:blipFill>
        <p:spPr>
          <a:xfrm>
            <a:off x="9334772" y="3118823"/>
            <a:ext cx="2854053" cy="3340447"/>
          </a:xfrm>
          <a:prstGeom prst="rect">
            <a:avLst/>
          </a:prstGeom>
        </p:spPr>
      </p:pic>
      <p:sp>
        <p:nvSpPr>
          <p:cNvPr id="7" name="文本框 6"/>
          <p:cNvSpPr txBox="1"/>
          <p:nvPr/>
        </p:nvSpPr>
        <p:spPr>
          <a:xfrm>
            <a:off x="3502124" y="2400095"/>
            <a:ext cx="1296144" cy="646331"/>
          </a:xfrm>
          <a:prstGeom prst="rect">
            <a:avLst/>
          </a:prstGeom>
          <a:solidFill>
            <a:schemeClr val="bg1">
              <a:lumMod val="95000"/>
            </a:schemeClr>
          </a:solidFill>
        </p:spPr>
        <p:txBody>
          <a:bodyPr wrap="square" rtlCol="0">
            <a:spAutoFit/>
          </a:bodyPr>
          <a:lstStyle/>
          <a:p>
            <a:r>
              <a:rPr lang="en-US" altLang="zh-CN" sz="3600" b="1" dirty="0" smtClean="0">
                <a:solidFill>
                  <a:srgbClr val="0070C0"/>
                </a:solidFill>
                <a:latin typeface="Times New Roman" panose="02020603050405020304" pitchFamily="18" charset="0"/>
                <a:cs typeface="Times New Roman" panose="02020603050405020304" pitchFamily="18" charset="0"/>
              </a:rPr>
              <a:t>Then</a:t>
            </a:r>
            <a:endParaRPr lang="zh-CN" altLang="en-US" sz="3600" b="1" dirty="0">
              <a:solidFill>
                <a:srgbClr val="0070C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6969189" y="2400095"/>
            <a:ext cx="1296144" cy="646331"/>
          </a:xfrm>
          <a:prstGeom prst="rect">
            <a:avLst/>
          </a:prstGeom>
          <a:solidFill>
            <a:schemeClr val="bg1">
              <a:lumMod val="95000"/>
            </a:schemeClr>
          </a:solidFill>
        </p:spPr>
        <p:txBody>
          <a:bodyPr wrap="square" rtlCol="0">
            <a:spAutoFit/>
          </a:bodyPr>
          <a:lstStyle/>
          <a:p>
            <a:r>
              <a:rPr lang="en-US" altLang="zh-CN" sz="3600" b="1" dirty="0" smtClean="0">
                <a:solidFill>
                  <a:srgbClr val="0070C0"/>
                </a:solidFill>
                <a:latin typeface="Times New Roman" panose="02020603050405020304" pitchFamily="18" charset="0"/>
                <a:cs typeface="Times New Roman" panose="02020603050405020304" pitchFamily="18" charset="0"/>
              </a:rPr>
              <a:t>Now</a:t>
            </a:r>
            <a:endParaRPr lang="zh-CN" altLang="en-US" sz="3600" b="1" dirty="0">
              <a:solidFill>
                <a:srgbClr val="0070C0"/>
              </a:solidFill>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7"/>
          <a:stretch>
            <a:fillRect/>
          </a:stretch>
        </p:blipFill>
        <p:spPr>
          <a:xfrm>
            <a:off x="6815942" y="4342649"/>
            <a:ext cx="3158073" cy="20211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92214" y="196850"/>
            <a:ext cx="9601200" cy="1143000"/>
          </a:xfrm>
        </p:spPr>
        <p:txBody>
          <a:bodyPr>
            <a:normAutofit/>
          </a:bodyPr>
          <a:lstStyle/>
          <a:p>
            <a:r>
              <a:rPr lang="en-US" altLang="zh-CN" sz="4800" dirty="0" smtClean="0">
                <a:latin typeface="Times New Roman" panose="02020603050405020304" pitchFamily="18" charset="0"/>
                <a:cs typeface="Times New Roman" panose="02020603050405020304" pitchFamily="18" charset="0"/>
              </a:rPr>
              <a:t>Homework</a:t>
            </a:r>
            <a:endParaRPr lang="zh-CN" altLang="en-US" sz="4800" dirty="0">
              <a:latin typeface="Times New Roman" panose="02020603050405020304" pitchFamily="18" charset="0"/>
              <a:cs typeface="Times New Roman" panose="02020603050405020304" pitchFamily="18" charset="0"/>
            </a:endParaRPr>
          </a:p>
        </p:txBody>
      </p:sp>
      <p:sp>
        <p:nvSpPr>
          <p:cNvPr id="3" name="内容占位符 2"/>
          <p:cNvSpPr>
            <a:spLocks noGrp="1"/>
          </p:cNvSpPr>
          <p:nvPr>
            <p:ph idx="1"/>
          </p:nvPr>
        </p:nvSpPr>
        <p:spPr/>
        <p:txBody>
          <a:bodyPr>
            <a:noAutofit/>
          </a:bodyPr>
          <a:lstStyle/>
          <a:p>
            <a:r>
              <a:rPr lang="en-US" altLang="zh-CN" sz="3200" dirty="0" smtClean="0">
                <a:latin typeface="Times New Roman" panose="02020603050405020304" pitchFamily="18" charset="0"/>
                <a:cs typeface="Times New Roman" panose="02020603050405020304" pitchFamily="18" charset="0"/>
              </a:rPr>
              <a:t>Choose one from the following two tasks.</a:t>
            </a:r>
            <a:endParaRPr lang="en-US" altLang="zh-CN" sz="32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3200" dirty="0" smtClean="0">
                <a:latin typeface="Times New Roman" panose="02020603050405020304" pitchFamily="18" charset="0"/>
                <a:cs typeface="Times New Roman" panose="02020603050405020304" pitchFamily="18" charset="0"/>
              </a:rPr>
              <a:t>Write a story about an ancient navigator meeting a modern navigator in 2019. Include at least two ways to navigate and how they work.</a:t>
            </a:r>
          </a:p>
          <a:p>
            <a:pPr marL="457200" indent="-457200">
              <a:buFont typeface="+mj-lt"/>
              <a:buAutoNum type="arabicPeriod"/>
            </a:pPr>
            <a:r>
              <a:rPr lang="en-US" altLang="zh-CN" sz="3200" dirty="0" smtClean="0">
                <a:latin typeface="Times New Roman" panose="02020603050405020304" pitchFamily="18" charset="0"/>
                <a:cs typeface="Times New Roman" panose="02020603050405020304" pitchFamily="18" charset="0"/>
              </a:rPr>
              <a:t>Find out more about old and new ways to navigate using the library or the Internet. Check out the science behind the methods and evaluate whether the methods work. Share your findings with the whole class.</a:t>
            </a:r>
            <a:endParaRPr lang="zh-CN" altLang="en-US"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srcRect r="19981"/>
          <a:stretch>
            <a:fillRect/>
          </a:stretch>
        </p:blipFill>
        <p:spPr>
          <a:xfrm>
            <a:off x="0" y="4721525"/>
            <a:ext cx="1450942" cy="1813248"/>
          </a:xfrm>
          <a:prstGeom prst="rect">
            <a:avLst/>
          </a:prstGeom>
        </p:spPr>
      </p:pic>
      <p:sp>
        <p:nvSpPr>
          <p:cNvPr id="13" name="标题 1"/>
          <p:cNvSpPr>
            <a:spLocks noGrp="1"/>
          </p:cNvSpPr>
          <p:nvPr>
            <p:ph type="title"/>
          </p:nvPr>
        </p:nvSpPr>
        <p:spPr>
          <a:xfrm>
            <a:off x="876619" y="31115"/>
            <a:ext cx="9601200" cy="1143000"/>
          </a:xfrm>
        </p:spPr>
        <p:txBody>
          <a:bodyPr rtlCol="0">
            <a:normAutofit/>
          </a:bodyPr>
          <a:lstStyle/>
          <a:p>
            <a:pPr rtl="0"/>
            <a:r>
              <a:rPr lang="en-US" altLang="zh-CN" sz="4800" dirty="0" smtClean="0">
                <a:latin typeface="Times New Roman" panose="02020603050405020304" pitchFamily="18" charset="0"/>
                <a:cs typeface="Times New Roman" panose="02020603050405020304" pitchFamily="18" charset="0"/>
              </a:rPr>
              <a:t>Read and Think</a:t>
            </a:r>
            <a:endParaRPr lang="zh-CN" sz="4800" dirty="0">
              <a:latin typeface="Times New Roman" panose="02020603050405020304" pitchFamily="18" charset="0"/>
              <a:cs typeface="Times New Roman" panose="02020603050405020304" pitchFamily="18" charset="0"/>
            </a:endParaRPr>
          </a:p>
        </p:txBody>
      </p:sp>
      <p:sp>
        <p:nvSpPr>
          <p:cNvPr id="14" name="内容占位符 2"/>
          <p:cNvSpPr>
            <a:spLocks noGrp="1"/>
          </p:cNvSpPr>
          <p:nvPr>
            <p:ph idx="1"/>
          </p:nvPr>
        </p:nvSpPr>
        <p:spPr>
          <a:xfrm>
            <a:off x="1022314" y="1828800"/>
            <a:ext cx="9072626" cy="4191000"/>
          </a:xfrm>
        </p:spPr>
        <p:txBody>
          <a:bodyPr rtlCol="0">
            <a:normAutofit/>
          </a:bodyPr>
          <a:lstStyle/>
          <a:p>
            <a:pPr marL="0" indent="0" rtl="0">
              <a:buNone/>
            </a:pPr>
            <a:r>
              <a:rPr lang="en-US" altLang="zh-CN" sz="3600" dirty="0" smtClean="0">
                <a:latin typeface="Times New Roman" panose="02020603050405020304" pitchFamily="18" charset="0"/>
                <a:cs typeface="Times New Roman" panose="02020603050405020304" pitchFamily="18" charset="0"/>
              </a:rPr>
              <a:t>Read the story in</a:t>
            </a:r>
            <a:r>
              <a:rPr lang="en-US" altLang="zh-CN" sz="3600" i="1" dirty="0" smtClean="0">
                <a:latin typeface="Times New Roman" panose="02020603050405020304" pitchFamily="18" charset="0"/>
                <a:cs typeface="Times New Roman" panose="02020603050405020304" pitchFamily="18" charset="0"/>
              </a:rPr>
              <a:t> italics </a:t>
            </a:r>
            <a:r>
              <a:rPr lang="en-US" altLang="zh-CN" sz="3600" dirty="0" smtClean="0">
                <a:latin typeface="Times New Roman" panose="02020603050405020304" pitchFamily="18" charset="0"/>
                <a:cs typeface="Times New Roman" panose="02020603050405020304" pitchFamily="18" charset="0"/>
              </a:rPr>
              <a:t>on page 2 and think about these questions.</a:t>
            </a:r>
          </a:p>
          <a:p>
            <a:pPr marL="457200" indent="-457200">
              <a:buFont typeface="+mj-lt"/>
              <a:buAutoNum type="arabicPeriod"/>
            </a:pPr>
            <a:r>
              <a:rPr lang="en-US" altLang="zh-CN" sz="3600" dirty="0" smtClean="0">
                <a:latin typeface="Times New Roman" panose="02020603050405020304" pitchFamily="18" charset="0"/>
                <a:cs typeface="Times New Roman" panose="02020603050405020304" pitchFamily="18" charset="0"/>
              </a:rPr>
              <a:t>What </a:t>
            </a:r>
            <a:r>
              <a:rPr lang="en-US" altLang="zh-CN" sz="3600" dirty="0">
                <a:latin typeface="Times New Roman" panose="02020603050405020304" pitchFamily="18" charset="0"/>
                <a:cs typeface="Times New Roman" panose="02020603050405020304" pitchFamily="18" charset="0"/>
              </a:rPr>
              <a:t>is a helmsman?</a:t>
            </a:r>
            <a:endParaRPr lang="zh-CN" altLang="zh-CN" sz="36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3600" dirty="0" smtClean="0">
                <a:latin typeface="Times New Roman" panose="02020603050405020304" pitchFamily="18" charset="0"/>
                <a:cs typeface="Times New Roman" panose="02020603050405020304" pitchFamily="18" charset="0"/>
              </a:rPr>
              <a:t>What </a:t>
            </a:r>
            <a:r>
              <a:rPr lang="en-US" altLang="zh-CN" sz="3600" dirty="0">
                <a:latin typeface="Times New Roman" panose="02020603050405020304" pitchFamily="18" charset="0"/>
                <a:cs typeface="Times New Roman" panose="02020603050405020304" pitchFamily="18" charset="0"/>
              </a:rPr>
              <a:t>difficulty did the helmsman meet?</a:t>
            </a:r>
            <a:endParaRPr lang="zh-CN" altLang="zh-CN" sz="36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3600" dirty="0" smtClean="0">
                <a:latin typeface="Times New Roman" panose="02020603050405020304" pitchFamily="18" charset="0"/>
                <a:cs typeface="Times New Roman" panose="02020603050405020304" pitchFamily="18" charset="0"/>
              </a:rPr>
              <a:t>How </a:t>
            </a:r>
            <a:r>
              <a:rPr lang="en-US" altLang="zh-CN" sz="3600" dirty="0">
                <a:latin typeface="Times New Roman" panose="02020603050405020304" pitchFamily="18" charset="0"/>
                <a:cs typeface="Times New Roman" panose="02020603050405020304" pitchFamily="18" charset="0"/>
              </a:rPr>
              <a:t>could the helmsman solve the problem?</a:t>
            </a:r>
            <a:endParaRPr lang="en-US" altLang="zh-CN" sz="3600" dirty="0" smtClean="0">
              <a:latin typeface="Times New Roman" panose="02020603050405020304" pitchFamily="18" charset="0"/>
              <a:cs typeface="Times New Roman" panose="02020603050405020304" pitchFamily="18" charset="0"/>
            </a:endParaRPr>
          </a:p>
          <a:p>
            <a:pPr rtl="0"/>
            <a:endParaRPr lang="zh-CN" sz="2400"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4"/>
          <a:stretch>
            <a:fillRect/>
          </a:stretch>
        </p:blipFill>
        <p:spPr>
          <a:xfrm>
            <a:off x="9594874" y="1928802"/>
            <a:ext cx="2411414" cy="2517255"/>
          </a:xfrm>
          <a:prstGeom prst="rect">
            <a:avLst/>
          </a:prstGeom>
        </p:spPr>
      </p:pic>
      <p:sp>
        <p:nvSpPr>
          <p:cNvPr id="4" name="文本框 3"/>
          <p:cNvSpPr txBox="1"/>
          <p:nvPr/>
        </p:nvSpPr>
        <p:spPr>
          <a:xfrm>
            <a:off x="1813560" y="5446395"/>
            <a:ext cx="7810500" cy="521970"/>
          </a:xfrm>
          <a:prstGeom prst="rect">
            <a:avLst/>
          </a:prstGeom>
          <a:solidFill>
            <a:schemeClr val="tx2">
              <a:lumMod val="20000"/>
              <a:lumOff val="80000"/>
            </a:schemeClr>
          </a:solidFill>
        </p:spPr>
        <p:txBody>
          <a:bodyPr wrap="square" rtlCol="0">
            <a:spAutoFit/>
          </a:bodyPr>
          <a:lstStyle/>
          <a:p>
            <a:r>
              <a:rPr lang="en-US" altLang="zh-CN" sz="2800" dirty="0" smtClean="0">
                <a:latin typeface="Arial" panose="020B0604020202020204" pitchFamily="34" charset="0"/>
                <a:cs typeface="Arial" panose="020B0604020202020204" pitchFamily="34" charset="0"/>
              </a:rPr>
              <a:t>What else do you know about the helmsman?</a:t>
            </a:r>
            <a:endParaRPr lang="zh-CN" altLang="en-US" sz="2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4800" dirty="0" smtClean="0">
                <a:latin typeface="Times New Roman" panose="02020603050405020304" pitchFamily="18" charset="0"/>
                <a:cs typeface="Times New Roman" panose="02020603050405020304" pitchFamily="18" charset="0"/>
              </a:rPr>
              <a:t>What problems might the ancient navigators meet when they were at sea?</a:t>
            </a:r>
            <a:endParaRPr lang="zh-CN" altLang="en-US" sz="4800" dirty="0" smtClean="0">
              <a:latin typeface="Times New Roman" panose="02020603050405020304" pitchFamily="18" charset="0"/>
              <a:cs typeface="Times New Roman" panose="02020603050405020304" pitchFamily="18" charset="0"/>
            </a:endParaRPr>
          </a:p>
        </p:txBody>
      </p:sp>
      <p:pic>
        <p:nvPicPr>
          <p:cNvPr id="4" name="内容占位符 3" descr="boat-1296602_640.png"/>
          <p:cNvPicPr>
            <a:picLocks noGrp="1" noChangeAspect="1"/>
          </p:cNvPicPr>
          <p:nvPr>
            <p:ph idx="1"/>
          </p:nvPr>
        </p:nvPicPr>
        <p:blipFill>
          <a:blip r:embed="rId2"/>
          <a:stretch>
            <a:fillRect/>
          </a:stretch>
        </p:blipFill>
        <p:spPr>
          <a:xfrm>
            <a:off x="3275013" y="2066925"/>
            <a:ext cx="6096000" cy="3714750"/>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9314" y="165735"/>
            <a:ext cx="9601200" cy="1143000"/>
          </a:xfrm>
        </p:spPr>
        <p:txBody>
          <a:bodyPr>
            <a:normAutofit/>
          </a:bodyPr>
          <a:lstStyle/>
          <a:p>
            <a:r>
              <a:rPr lang="en-US" altLang="zh-CN" sz="4800" dirty="0" smtClean="0">
                <a:latin typeface="Times New Roman" panose="02020603050405020304" pitchFamily="18" charset="0"/>
                <a:cs typeface="Times New Roman" panose="02020603050405020304" pitchFamily="18" charset="0"/>
              </a:rPr>
              <a:t>Ancient Ways to Navigate</a:t>
            </a:r>
            <a:endParaRPr lang="zh-CN" altLang="en-US" sz="4800" dirty="0">
              <a:latin typeface="Times New Roman" panose="02020603050405020304" pitchFamily="18" charset="0"/>
              <a:cs typeface="Times New Roman" panose="02020603050405020304" pitchFamily="18" charset="0"/>
            </a:endParaRPr>
          </a:p>
        </p:txBody>
      </p:sp>
      <p:sp>
        <p:nvSpPr>
          <p:cNvPr id="3" name="内容占位符 2"/>
          <p:cNvSpPr>
            <a:spLocks noGrp="1"/>
          </p:cNvSpPr>
          <p:nvPr>
            <p:ph idx="1"/>
          </p:nvPr>
        </p:nvSpPr>
        <p:spPr/>
        <p:txBody>
          <a:bodyPr>
            <a:normAutofit/>
          </a:bodyPr>
          <a:lstStyle/>
          <a:p>
            <a:r>
              <a:rPr lang="en-US" altLang="zh-CN" sz="3600" dirty="0" smtClean="0">
                <a:latin typeface="Times New Roman" panose="02020603050405020304" pitchFamily="18" charset="0"/>
                <a:cs typeface="Times New Roman" panose="02020603050405020304" pitchFamily="18" charset="0"/>
              </a:rPr>
              <a:t>Help those helmsmen to find the correct way in the sea.</a:t>
            </a:r>
          </a:p>
          <a:p>
            <a:r>
              <a:rPr lang="en-US" altLang="zh-CN" sz="3600" dirty="0" smtClean="0">
                <a:latin typeface="Times New Roman" panose="02020603050405020304" pitchFamily="18" charset="0"/>
                <a:cs typeface="Times New Roman" panose="02020603050405020304" pitchFamily="18" charset="0"/>
              </a:rPr>
              <a:t>Read on and underline useful information about navigation in the ancient times.</a:t>
            </a:r>
          </a:p>
          <a:p>
            <a:r>
              <a:rPr lang="en-US" altLang="zh-CN" sz="3600" dirty="0" smtClean="0">
                <a:latin typeface="Times New Roman" panose="02020603050405020304" pitchFamily="18" charset="0"/>
                <a:cs typeface="Times New Roman" panose="02020603050405020304" pitchFamily="18" charset="0"/>
              </a:rPr>
              <a:t>Share your findings with your classmates.</a:t>
            </a:r>
          </a:p>
          <a:p>
            <a:endParaRPr lang="zh-CN" altLang="en-US" sz="3600" dirty="0">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3" cstate="print"/>
          <a:stretch>
            <a:fillRect/>
          </a:stretch>
        </p:blipFill>
        <p:spPr>
          <a:xfrm>
            <a:off x="9190756" y="4941168"/>
            <a:ext cx="2736304" cy="18242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79438" y="357166"/>
            <a:ext cx="10501386" cy="895336"/>
          </a:xfrm>
        </p:spPr>
        <p:txBody>
          <a:bodyPr>
            <a:normAutofit/>
          </a:bodyPr>
          <a:lstStyle/>
          <a:p>
            <a:r>
              <a:rPr lang="en-US" altLang="zh-CN" sz="4800" dirty="0" smtClean="0">
                <a:latin typeface="Times New Roman" panose="02020603050405020304" pitchFamily="18" charset="0"/>
                <a:cs typeface="Times New Roman" panose="02020603050405020304" pitchFamily="18" charset="0"/>
              </a:rPr>
              <a:t>Ancient Ways to Navigate</a:t>
            </a:r>
            <a:endParaRPr lang="zh-CN" altLang="en-US" sz="4800" dirty="0" smtClean="0">
              <a:latin typeface="Times New Roman" panose="02020603050405020304" pitchFamily="18" charset="0"/>
              <a:cs typeface="Times New Roman" panose="02020603050405020304" pitchFamily="18" charset="0"/>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val="2345192983"/>
              </p:ext>
            </p:extLst>
          </p:nvPr>
        </p:nvGraphicFramePr>
        <p:xfrm>
          <a:off x="808000" y="1500174"/>
          <a:ext cx="10715700" cy="5045518"/>
        </p:xfrm>
        <a:graphic>
          <a:graphicData uri="http://schemas.openxmlformats.org/drawingml/2006/table">
            <a:tbl>
              <a:tblPr firstRow="1" bandRow="1">
                <a:tableStyleId>{5C22544A-7EE6-4342-B048-85BDC9FD1C3A}</a:tableStyleId>
              </a:tblPr>
              <a:tblGrid>
                <a:gridCol w="2571768"/>
                <a:gridCol w="2714644"/>
                <a:gridCol w="2786082"/>
                <a:gridCol w="2643206"/>
              </a:tblGrid>
              <a:tr h="803222">
                <a:tc>
                  <a:txBody>
                    <a:bodyPr/>
                    <a:lstStyle/>
                    <a:p>
                      <a:r>
                        <a:rPr lang="en-US" sz="2800" b="1" kern="1200" dirty="0" smtClean="0">
                          <a:solidFill>
                            <a:schemeClr val="lt1"/>
                          </a:solidFill>
                          <a:latin typeface="+mn-lt"/>
                          <a:ea typeface="+mn-ea"/>
                          <a:cs typeface="+mn-cs"/>
                        </a:rPr>
                        <a:t>How to </a:t>
                      </a:r>
                      <a:r>
                        <a:rPr lang="en-US" sz="2800" b="1" kern="1200" dirty="0" smtClean="0">
                          <a:solidFill>
                            <a:schemeClr val="lt1"/>
                          </a:solidFill>
                          <a:latin typeface="+mn-lt"/>
                          <a:ea typeface="+mn-ea"/>
                          <a:cs typeface="+mn-cs"/>
                        </a:rPr>
                        <a:t>navigate</a:t>
                      </a:r>
                      <a:endParaRPr lang="zh-CN" altLang="en-US" sz="2800" dirty="0"/>
                    </a:p>
                  </a:txBody>
                  <a:tcPr/>
                </a:tc>
                <a:tc>
                  <a:txBody>
                    <a:bodyPr/>
                    <a:lstStyle/>
                    <a:p>
                      <a:r>
                        <a:rPr lang="en-US" sz="2800" b="1" kern="1200" dirty="0" smtClean="0">
                          <a:solidFill>
                            <a:schemeClr val="lt1"/>
                          </a:solidFill>
                          <a:latin typeface="+mn-lt"/>
                          <a:ea typeface="+mn-ea"/>
                          <a:cs typeface="+mn-cs"/>
                        </a:rPr>
                        <a:t>Who used </a:t>
                      </a:r>
                      <a:r>
                        <a:rPr lang="en-US" sz="2800" b="1" kern="1200" dirty="0" smtClean="0">
                          <a:solidFill>
                            <a:schemeClr val="lt1"/>
                          </a:solidFill>
                          <a:latin typeface="+mn-lt"/>
                          <a:ea typeface="+mn-ea"/>
                          <a:cs typeface="+mn-cs"/>
                        </a:rPr>
                        <a:t>the methods</a:t>
                      </a:r>
                      <a:endParaRPr lang="zh-CN" altLang="en-US" sz="2800" dirty="0"/>
                    </a:p>
                  </a:txBody>
                  <a:tcPr/>
                </a:tc>
                <a:tc>
                  <a:txBody>
                    <a:bodyPr/>
                    <a:lstStyle/>
                    <a:p>
                      <a:pPr marL="0" algn="l" defTabSz="914400" rtl="0" eaLnBrk="1" latinLnBrk="0" hangingPunct="1"/>
                      <a:r>
                        <a:rPr lang="en-US" sz="2800" b="1" kern="1200" dirty="0" smtClean="0">
                          <a:solidFill>
                            <a:schemeClr val="lt1"/>
                          </a:solidFill>
                          <a:latin typeface="+mn-lt"/>
                          <a:ea typeface="+mn-ea"/>
                          <a:cs typeface="+mn-cs"/>
                        </a:rPr>
                        <a:t>Important factors for it to work</a:t>
                      </a:r>
                      <a:endParaRPr lang="zh-CN" altLang="en-US" sz="2800" b="1" kern="1200" dirty="0" smtClean="0">
                        <a:solidFill>
                          <a:schemeClr val="lt1"/>
                        </a:solidFill>
                        <a:latin typeface="+mn-lt"/>
                        <a:ea typeface="+mn-ea"/>
                        <a:cs typeface="+mn-cs"/>
                      </a:endParaRPr>
                    </a:p>
                  </a:txBody>
                  <a:tcPr/>
                </a:tc>
                <a:tc>
                  <a:txBody>
                    <a:bodyPr/>
                    <a:lstStyle/>
                    <a:p>
                      <a:pPr marL="0" algn="l" defTabSz="914400" rtl="0" eaLnBrk="1" latinLnBrk="0" hangingPunct="1"/>
                      <a:r>
                        <a:rPr lang="en-US" sz="2800" b="1" kern="1200" dirty="0" smtClean="0">
                          <a:solidFill>
                            <a:schemeClr val="lt1"/>
                          </a:solidFill>
                          <a:latin typeface="+mn-lt"/>
                          <a:ea typeface="+mn-ea"/>
                          <a:cs typeface="+mn-cs"/>
                        </a:rPr>
                        <a:t>Disadvantages</a:t>
                      </a:r>
                      <a:endParaRPr lang="zh-CN" altLang="en-US" sz="2800" b="1" kern="1200" dirty="0" smtClean="0">
                        <a:solidFill>
                          <a:schemeClr val="lt1"/>
                        </a:solidFill>
                        <a:latin typeface="+mn-lt"/>
                        <a:ea typeface="+mn-ea"/>
                        <a:cs typeface="+mn-cs"/>
                      </a:endParaRPr>
                    </a:p>
                  </a:txBody>
                  <a:tcPr/>
                </a:tc>
              </a:tr>
              <a:tr h="1339918">
                <a:tc>
                  <a:txBody>
                    <a:bodyPr/>
                    <a:lstStyle/>
                    <a:p>
                      <a:r>
                        <a:rPr lang="en-US" sz="2400" kern="1200" dirty="0" smtClean="0">
                          <a:solidFill>
                            <a:schemeClr val="dk1"/>
                          </a:solidFill>
                          <a:latin typeface="+mn-lt"/>
                          <a:ea typeface="+mn-ea"/>
                          <a:cs typeface="+mn-cs"/>
                        </a:rPr>
                        <a:t>Using the sun</a:t>
                      </a:r>
                      <a:r>
                        <a:rPr lang="en-US" sz="2400" kern="1200" baseline="0" dirty="0" smtClean="0">
                          <a:solidFill>
                            <a:schemeClr val="dk1"/>
                          </a:solidFill>
                          <a:latin typeface="+mn-lt"/>
                          <a:ea typeface="+mn-ea"/>
                          <a:cs typeface="+mn-cs"/>
                        </a:rPr>
                        <a:t> and the stars</a:t>
                      </a:r>
                      <a:endParaRPr lang="zh-CN" altLang="en-US" sz="2400" dirty="0"/>
                    </a:p>
                  </a:txBody>
                  <a:tcPr/>
                </a:tc>
                <a:tc>
                  <a:txBody>
                    <a:bodyPr/>
                    <a:lstStyle/>
                    <a:p>
                      <a:r>
                        <a:rPr lang="en-US" sz="2400" kern="1200" dirty="0" smtClean="0">
                          <a:solidFill>
                            <a:schemeClr val="dk1"/>
                          </a:solidFill>
                          <a:latin typeface="+mn-lt"/>
                          <a:ea typeface="+mn-ea"/>
                          <a:cs typeface="+mn-cs"/>
                        </a:rPr>
                        <a:t>The Polynesian</a:t>
                      </a:r>
                      <a:r>
                        <a:rPr lang="en-US" sz="2400" kern="1200" baseline="0" dirty="0" smtClean="0">
                          <a:solidFill>
                            <a:schemeClr val="dk1"/>
                          </a:solidFill>
                          <a:latin typeface="+mn-lt"/>
                          <a:ea typeface="+mn-ea"/>
                          <a:cs typeface="+mn-cs"/>
                        </a:rPr>
                        <a:t> and Viking navigators</a:t>
                      </a:r>
                      <a:endParaRPr lang="zh-CN" altLang="en-US" sz="2400" dirty="0"/>
                    </a:p>
                  </a:txBody>
                  <a:tcPr/>
                </a:tc>
                <a:tc>
                  <a:txBody>
                    <a:bodyPr/>
                    <a:lstStyle/>
                    <a:p>
                      <a:r>
                        <a:rPr lang="en-US" altLang="zh-CN" sz="2400" dirty="0" smtClean="0"/>
                        <a:t>The</a:t>
                      </a:r>
                      <a:r>
                        <a:rPr lang="en-US" altLang="zh-CN" sz="2400" baseline="0" dirty="0" smtClean="0"/>
                        <a:t> navigators needed to be able to read the position of the sun and the stars</a:t>
                      </a:r>
                      <a:endParaRPr lang="zh-CN" altLang="en-US" sz="2400" dirty="0"/>
                    </a:p>
                  </a:txBody>
                  <a:tcPr/>
                </a:tc>
                <a:tc>
                  <a:txBody>
                    <a:bodyPr/>
                    <a:lstStyle/>
                    <a:p>
                      <a:r>
                        <a:rPr lang="en-US" altLang="zh-CN" sz="2400" dirty="0" smtClean="0"/>
                        <a:t>It could</a:t>
                      </a:r>
                      <a:r>
                        <a:rPr lang="en-US" altLang="zh-CN" sz="2400" baseline="0" dirty="0" smtClean="0"/>
                        <a:t> only be used in clear weather</a:t>
                      </a:r>
                      <a:endParaRPr lang="zh-CN" altLang="en-US" sz="2400" dirty="0"/>
                    </a:p>
                  </a:txBody>
                  <a:tcPr/>
                </a:tc>
              </a:tr>
              <a:tr h="465359">
                <a:tc>
                  <a:txBody>
                    <a:bodyPr/>
                    <a:lstStyle/>
                    <a:p>
                      <a:r>
                        <a:rPr lang="en-US" altLang="zh-CN" sz="2400" kern="1200" dirty="0" smtClean="0">
                          <a:solidFill>
                            <a:schemeClr val="dk1"/>
                          </a:solidFill>
                          <a:latin typeface="+mn-lt"/>
                          <a:ea typeface="+mn-ea"/>
                          <a:cs typeface="+mn-cs"/>
                        </a:rPr>
                        <a:t>Reading the sea</a:t>
                      </a:r>
                      <a:endParaRPr lang="zh-CN" altLang="en-US" sz="2400" kern="1200" dirty="0" smtClean="0">
                        <a:solidFill>
                          <a:schemeClr val="dk1"/>
                        </a:solidFill>
                        <a:latin typeface="+mn-lt"/>
                        <a:ea typeface="+mn-ea"/>
                        <a:cs typeface="+mn-cs"/>
                      </a:endParaRPr>
                    </a:p>
                  </a:txBody>
                  <a:tcPr/>
                </a:tc>
                <a:tc>
                  <a:txBody>
                    <a:bodyPr/>
                    <a:lstStyle/>
                    <a:p>
                      <a:endParaRPr lang="zh-CN" altLang="en-US"/>
                    </a:p>
                  </a:txBody>
                  <a:tcPr/>
                </a:tc>
                <a:tc>
                  <a:txBody>
                    <a:bodyPr/>
                    <a:lstStyle/>
                    <a:p>
                      <a:endParaRPr lang="zh-CN" altLang="en-US" dirty="0"/>
                    </a:p>
                  </a:txBody>
                  <a:tcPr/>
                </a:tc>
                <a:tc>
                  <a:txBody>
                    <a:bodyPr/>
                    <a:lstStyle/>
                    <a:p>
                      <a:endParaRPr lang="zh-CN" altLang="en-US"/>
                    </a:p>
                  </a:txBody>
                  <a:tcPr/>
                </a:tc>
              </a:tr>
              <a:tr h="465359">
                <a:tc>
                  <a:txBody>
                    <a:bodyPr/>
                    <a:lstStyle/>
                    <a:p>
                      <a:r>
                        <a:rPr lang="en-US" altLang="zh-CN" sz="2400" kern="1200" dirty="0" smtClean="0">
                          <a:solidFill>
                            <a:schemeClr val="dk1"/>
                          </a:solidFill>
                          <a:latin typeface="+mn-lt"/>
                          <a:ea typeface="+mn-ea"/>
                          <a:cs typeface="+mn-cs"/>
                        </a:rPr>
                        <a:t>Using animals</a:t>
                      </a:r>
                      <a:endParaRPr lang="zh-CN" altLang="en-US" sz="2400" kern="1200" dirty="0" smtClean="0">
                        <a:solidFill>
                          <a:schemeClr val="dk1"/>
                        </a:solidFill>
                        <a:latin typeface="+mn-lt"/>
                        <a:ea typeface="+mn-ea"/>
                        <a:cs typeface="+mn-cs"/>
                      </a:endParaRPr>
                    </a:p>
                  </a:txBody>
                  <a:tcPr/>
                </a:tc>
                <a:tc>
                  <a:txBody>
                    <a:bodyPr/>
                    <a:lstStyle/>
                    <a:p>
                      <a:endParaRPr lang="zh-CN" altLang="en-US"/>
                    </a:p>
                  </a:txBody>
                  <a:tcPr/>
                </a:tc>
                <a:tc>
                  <a:txBody>
                    <a:bodyPr/>
                    <a:lstStyle/>
                    <a:p>
                      <a:endParaRPr lang="zh-CN" altLang="en-US" dirty="0"/>
                    </a:p>
                  </a:txBody>
                  <a:tcPr/>
                </a:tc>
                <a:tc>
                  <a:txBody>
                    <a:bodyPr/>
                    <a:lstStyle/>
                    <a:p>
                      <a:endParaRPr lang="zh-CN" altLang="en-US" dirty="0"/>
                    </a:p>
                  </a:txBody>
                  <a:tcPr/>
                </a:tc>
              </a:tr>
              <a:tr h="465359">
                <a:tc>
                  <a:txBody>
                    <a:bodyPr/>
                    <a:lstStyle/>
                    <a:p>
                      <a:pPr marL="0" algn="l" defTabSz="914400" rtl="0" eaLnBrk="1" latinLnBrk="0" hangingPunct="1"/>
                      <a:r>
                        <a:rPr lang="en-US" altLang="zh-CN" sz="2400" kern="1200" dirty="0" smtClean="0">
                          <a:solidFill>
                            <a:schemeClr val="dk1"/>
                          </a:solidFill>
                          <a:latin typeface="+mn-lt"/>
                          <a:ea typeface="+mn-ea"/>
                          <a:cs typeface="+mn-cs"/>
                        </a:rPr>
                        <a:t>Using clouds and charts</a:t>
                      </a:r>
                      <a:endParaRPr lang="zh-CN" altLang="en-US" sz="2400" kern="1200" dirty="0">
                        <a:solidFill>
                          <a:schemeClr val="dk1"/>
                        </a:solidFill>
                        <a:latin typeface="+mn-lt"/>
                        <a:ea typeface="+mn-ea"/>
                        <a:cs typeface="+mn-cs"/>
                      </a:endParaRPr>
                    </a:p>
                  </a:txBody>
                  <a:tcPr/>
                </a:tc>
                <a:tc>
                  <a:txBody>
                    <a:bodyPr/>
                    <a:lstStyle/>
                    <a:p>
                      <a:endParaRPr lang="zh-CN" altLang="en-US"/>
                    </a:p>
                  </a:txBody>
                  <a:tcPr/>
                </a:tc>
                <a:tc>
                  <a:txBody>
                    <a:bodyPr/>
                    <a:lstStyle/>
                    <a:p>
                      <a:endParaRPr lang="zh-CN" altLang="en-US" dirty="0"/>
                    </a:p>
                  </a:txBody>
                  <a:tcPr/>
                </a:tc>
                <a:tc>
                  <a:txBody>
                    <a:bodyPr/>
                    <a:lstStyle/>
                    <a:p>
                      <a:endParaRPr lang="zh-CN" altLang="en-US" dirty="0"/>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08000" y="1500174"/>
            <a:ext cx="3276599" cy="1924050"/>
          </a:xfrm>
        </p:spPr>
        <p:txBody>
          <a:bodyPr>
            <a:noAutofit/>
          </a:bodyPr>
          <a:lstStyle/>
          <a:p>
            <a:r>
              <a:rPr lang="en-US" altLang="zh-CN" sz="4800" dirty="0" smtClean="0">
                <a:latin typeface="Times New Roman" panose="02020603050405020304" pitchFamily="18" charset="0"/>
                <a:cs typeface="Times New Roman" panose="02020603050405020304" pitchFamily="18" charset="0"/>
              </a:rPr>
              <a:t>The Navigators’ Meeting</a:t>
            </a:r>
            <a:endParaRPr lang="zh-CN" altLang="en-US" sz="4800" dirty="0">
              <a:latin typeface="Times New Roman" panose="02020603050405020304" pitchFamily="18" charset="0"/>
              <a:cs typeface="Times New Roman" panose="02020603050405020304" pitchFamily="18" charset="0"/>
            </a:endParaRPr>
          </a:p>
        </p:txBody>
      </p:sp>
      <p:sp>
        <p:nvSpPr>
          <p:cNvPr id="3" name="文本占位符 2"/>
          <p:cNvSpPr>
            <a:spLocks noGrp="1"/>
          </p:cNvSpPr>
          <p:nvPr>
            <p:ph type="body" sz="half" idx="2"/>
          </p:nvPr>
        </p:nvSpPr>
        <p:spPr>
          <a:xfrm>
            <a:off x="808000" y="3714752"/>
            <a:ext cx="3276599" cy="1371600"/>
          </a:xfrm>
        </p:spPr>
        <p:txBody>
          <a:bodyPr>
            <a:noAutofit/>
          </a:bodyPr>
          <a:lstStyle/>
          <a:p>
            <a:pPr marL="342900" indent="-342900">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Which way should we use to navigate?</a:t>
            </a:r>
          </a:p>
          <a:p>
            <a:pPr marL="342900" indent="-342900">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Are they reliable?</a:t>
            </a:r>
          </a:p>
          <a:p>
            <a:pPr marL="342900" indent="-342900">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Are they accessible?</a:t>
            </a:r>
            <a:endParaRPr lang="zh-CN" altLang="en-US" sz="2400"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3" cstate="print"/>
          <a:stretch>
            <a:fillRect/>
          </a:stretch>
        </p:blipFill>
        <p:spPr>
          <a:xfrm>
            <a:off x="4879966" y="500042"/>
            <a:ext cx="2371765" cy="2507019"/>
          </a:xfrm>
          <a:prstGeom prst="rect">
            <a:avLst/>
          </a:prstGeom>
        </p:spPr>
      </p:pic>
      <p:pic>
        <p:nvPicPr>
          <p:cNvPr id="7" name="图片 6"/>
          <p:cNvPicPr>
            <a:picLocks noChangeAspect="1"/>
          </p:cNvPicPr>
          <p:nvPr/>
        </p:nvPicPr>
        <p:blipFill>
          <a:blip r:embed="rId4" cstate="print"/>
          <a:stretch>
            <a:fillRect/>
          </a:stretch>
        </p:blipFill>
        <p:spPr>
          <a:xfrm>
            <a:off x="7894920" y="125620"/>
            <a:ext cx="4115004" cy="3086253"/>
          </a:xfrm>
          <a:prstGeom prst="rect">
            <a:avLst/>
          </a:prstGeom>
        </p:spPr>
      </p:pic>
      <p:pic>
        <p:nvPicPr>
          <p:cNvPr id="8" name="图片 7"/>
          <p:cNvPicPr>
            <a:picLocks noChangeAspect="1"/>
          </p:cNvPicPr>
          <p:nvPr/>
        </p:nvPicPr>
        <p:blipFill>
          <a:blip r:embed="rId5"/>
          <a:stretch>
            <a:fillRect/>
          </a:stretch>
        </p:blipFill>
        <p:spPr>
          <a:xfrm>
            <a:off x="6814492" y="3241473"/>
            <a:ext cx="5374333" cy="3582889"/>
          </a:xfrm>
          <a:prstGeom prst="rect">
            <a:avLst/>
          </a:prstGeom>
        </p:spPr>
      </p:pic>
      <p:pic>
        <p:nvPicPr>
          <p:cNvPr id="11" name="图片 10" descr="fish-1836399_640.jpg"/>
          <p:cNvPicPr>
            <a:picLocks noChangeAspect="1"/>
          </p:cNvPicPr>
          <p:nvPr/>
        </p:nvPicPr>
        <p:blipFill>
          <a:blip r:embed="rId6"/>
          <a:stretch>
            <a:fillRect/>
          </a:stretch>
        </p:blipFill>
        <p:spPr>
          <a:xfrm>
            <a:off x="4808528" y="3071810"/>
            <a:ext cx="5366198" cy="3571876"/>
          </a:xfrm>
          <a:prstGeom prst="rect">
            <a:avLst/>
          </a:prstGeom>
          <a:effectLst>
            <a:softEdge rad="3175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4800" dirty="0" smtClean="0">
                <a:latin typeface="Times New Roman" panose="02020603050405020304" pitchFamily="18" charset="0"/>
                <a:cs typeface="Times New Roman" panose="02020603050405020304" pitchFamily="18" charset="0"/>
              </a:rPr>
              <a:t>The Navigators’ Meeting</a:t>
            </a:r>
            <a:endParaRPr lang="zh-CN" altLang="en-US" sz="4800" dirty="0">
              <a:latin typeface="Times New Roman" panose="02020603050405020304" pitchFamily="18" charset="0"/>
              <a:cs typeface="Times New Roman" panose="02020603050405020304" pitchFamily="18" charset="0"/>
            </a:endParaRPr>
          </a:p>
        </p:txBody>
      </p:sp>
      <p:sp>
        <p:nvSpPr>
          <p:cNvPr id="5" name="内容占位符 4"/>
          <p:cNvSpPr>
            <a:spLocks noGrp="1"/>
          </p:cNvSpPr>
          <p:nvPr>
            <p:ph idx="1"/>
          </p:nvPr>
        </p:nvSpPr>
        <p:spPr/>
        <p:txBody>
          <a:bodyPr/>
          <a:lstStyle/>
          <a:p>
            <a:endParaRPr lang="zh-CN" altLang="en-US"/>
          </a:p>
        </p:txBody>
      </p:sp>
      <p:graphicFrame>
        <p:nvGraphicFramePr>
          <p:cNvPr id="6" name="内容占位符 4"/>
          <p:cNvGraphicFramePr>
            <a:graphicFrameLocks/>
          </p:cNvGraphicFramePr>
          <p:nvPr/>
        </p:nvGraphicFramePr>
        <p:xfrm>
          <a:off x="1522380" y="1857365"/>
          <a:ext cx="9644130" cy="4143403"/>
        </p:xfrm>
        <a:graphic>
          <a:graphicData uri="http://schemas.openxmlformats.org/drawingml/2006/table">
            <a:tbl>
              <a:tblPr firstRow="1" firstCol="1" bandRow="1">
                <a:tableStyleId>{F5AB1C69-6EDB-4FF4-983F-18BD219EF322}</a:tableStyleId>
              </a:tblPr>
              <a:tblGrid>
                <a:gridCol w="4822065"/>
                <a:gridCol w="4822065"/>
              </a:tblGrid>
              <a:tr h="1243133">
                <a:tc gridSpan="2">
                  <a:txBody>
                    <a:bodyPr/>
                    <a:lstStyle/>
                    <a:p>
                      <a:pPr algn="just">
                        <a:spcAft>
                          <a:spcPts val="0"/>
                        </a:spcAft>
                      </a:pPr>
                      <a:r>
                        <a:rPr lang="en-US" sz="1800" b="1" kern="100" dirty="0">
                          <a:solidFill>
                            <a:schemeClr val="tx1"/>
                          </a:solidFill>
                          <a:effectLst/>
                        </a:rPr>
                        <a:t>Method that I recommend</a:t>
                      </a:r>
                      <a:endParaRPr lang="zh-CN" sz="1800" b="1" kern="100" dirty="0">
                        <a:solidFill>
                          <a:schemeClr val="tx1"/>
                        </a:solidFill>
                        <a:effectLst/>
                      </a:endParaRPr>
                    </a:p>
                    <a:p>
                      <a:pPr algn="just">
                        <a:spcAft>
                          <a:spcPts val="0"/>
                        </a:spcAft>
                      </a:pPr>
                      <a:r>
                        <a:rPr lang="en-US" sz="1800" b="1" kern="100" dirty="0">
                          <a:solidFill>
                            <a:schemeClr val="tx1"/>
                          </a:solidFill>
                          <a:effectLst/>
                        </a:rPr>
                        <a:t> </a:t>
                      </a:r>
                      <a:endParaRPr lang="zh-CN" sz="1800" b="1" kern="100" dirty="0">
                        <a:solidFill>
                          <a:schemeClr val="tx1"/>
                        </a:solidFill>
                        <a:effectLst/>
                        <a:latin typeface="Calibri" panose="020F0502020204030204" pitchFamily="34" charset="0"/>
                        <a:ea typeface="宋体" panose="02010600030101010101" pitchFamily="2" charset="-122"/>
                        <a:cs typeface="黑体" panose="02010609060101010101" pitchFamily="49" charset="-122"/>
                      </a:endParaRPr>
                    </a:p>
                  </a:txBody>
                  <a:tcPr marL="68580" marR="68580" marT="0" marB="0">
                    <a:solidFill>
                      <a:schemeClr val="accent6">
                        <a:lumMod val="20000"/>
                        <a:lumOff val="80000"/>
                      </a:schemeClr>
                    </a:solidFill>
                  </a:tcPr>
                </a:tc>
                <a:tc hMerge="1">
                  <a:txBody>
                    <a:bodyPr/>
                    <a:lstStyle/>
                    <a:p>
                      <a:endParaRPr lang="zh-CN"/>
                    </a:p>
                  </a:txBody>
                  <a:tcPr/>
                </a:tc>
              </a:tr>
              <a:tr h="1450135">
                <a:tc gridSpan="2">
                  <a:txBody>
                    <a:bodyPr/>
                    <a:lstStyle/>
                    <a:p>
                      <a:pPr algn="just">
                        <a:spcAft>
                          <a:spcPts val="0"/>
                        </a:spcAft>
                      </a:pPr>
                      <a:r>
                        <a:rPr lang="en-US" sz="1800" b="1" kern="100" dirty="0">
                          <a:solidFill>
                            <a:schemeClr val="tx1"/>
                          </a:solidFill>
                          <a:effectLst/>
                        </a:rPr>
                        <a:t>Science Behind the Method</a:t>
                      </a:r>
                      <a:endParaRPr lang="zh-CN" sz="1800" b="1" kern="100" dirty="0">
                        <a:solidFill>
                          <a:schemeClr val="tx1"/>
                        </a:solidFill>
                        <a:effectLst/>
                      </a:endParaRPr>
                    </a:p>
                    <a:p>
                      <a:pPr algn="just">
                        <a:spcAft>
                          <a:spcPts val="0"/>
                        </a:spcAft>
                      </a:pPr>
                      <a:r>
                        <a:rPr lang="en-US" sz="1800" b="1" kern="100" dirty="0">
                          <a:solidFill>
                            <a:schemeClr val="tx1"/>
                          </a:solidFill>
                          <a:effectLst/>
                        </a:rPr>
                        <a:t> </a:t>
                      </a:r>
                      <a:endParaRPr lang="zh-CN" sz="1800" b="1" kern="100" dirty="0">
                        <a:solidFill>
                          <a:schemeClr val="tx1"/>
                        </a:solidFill>
                        <a:effectLst/>
                      </a:endParaRPr>
                    </a:p>
                    <a:p>
                      <a:pPr algn="just">
                        <a:spcAft>
                          <a:spcPts val="0"/>
                        </a:spcAft>
                      </a:pPr>
                      <a:r>
                        <a:rPr lang="en-US" sz="1800" b="1" kern="100" dirty="0">
                          <a:solidFill>
                            <a:schemeClr val="tx1"/>
                          </a:solidFill>
                          <a:effectLst/>
                        </a:rPr>
                        <a:t> </a:t>
                      </a:r>
                      <a:endParaRPr lang="zh-CN" sz="1800" b="1" kern="100" dirty="0">
                        <a:solidFill>
                          <a:schemeClr val="tx1"/>
                        </a:solidFill>
                        <a:effectLst/>
                        <a:latin typeface="Calibri" panose="020F0502020204030204" pitchFamily="34" charset="0"/>
                        <a:ea typeface="宋体" panose="02010600030101010101" pitchFamily="2" charset="-122"/>
                        <a:cs typeface="黑体" panose="02010609060101010101" pitchFamily="49" charset="-122"/>
                      </a:endParaRPr>
                    </a:p>
                  </a:txBody>
                  <a:tcPr marL="68580" marR="68580" marT="0" marB="0">
                    <a:solidFill>
                      <a:schemeClr val="accent6">
                        <a:lumMod val="20000"/>
                        <a:lumOff val="80000"/>
                      </a:schemeClr>
                    </a:solidFill>
                  </a:tcPr>
                </a:tc>
                <a:tc hMerge="1">
                  <a:txBody>
                    <a:bodyPr/>
                    <a:lstStyle/>
                    <a:p>
                      <a:endParaRPr lang="zh-CN"/>
                    </a:p>
                  </a:txBody>
                  <a:tcPr/>
                </a:tc>
              </a:tr>
              <a:tr h="1450135">
                <a:tc>
                  <a:txBody>
                    <a:bodyPr/>
                    <a:lstStyle/>
                    <a:p>
                      <a:pPr algn="just">
                        <a:spcAft>
                          <a:spcPts val="0"/>
                        </a:spcAft>
                      </a:pPr>
                      <a:r>
                        <a:rPr lang="en-US" sz="1800" b="1" kern="100" dirty="0">
                          <a:solidFill>
                            <a:schemeClr val="tx1"/>
                          </a:solidFill>
                          <a:effectLst/>
                        </a:rPr>
                        <a:t>Advantages</a:t>
                      </a:r>
                      <a:endParaRPr lang="zh-CN" sz="1800" b="1" kern="100" dirty="0">
                        <a:solidFill>
                          <a:schemeClr val="tx1"/>
                        </a:solidFill>
                        <a:effectLst/>
                      </a:endParaRPr>
                    </a:p>
                    <a:p>
                      <a:pPr algn="just">
                        <a:spcAft>
                          <a:spcPts val="0"/>
                        </a:spcAft>
                      </a:pPr>
                      <a:r>
                        <a:rPr lang="en-US" sz="1800" b="1" kern="100" dirty="0">
                          <a:solidFill>
                            <a:schemeClr val="tx1"/>
                          </a:solidFill>
                          <a:effectLst/>
                        </a:rPr>
                        <a:t> </a:t>
                      </a:r>
                      <a:endParaRPr lang="zh-CN" sz="1800" b="1" kern="100" dirty="0">
                        <a:solidFill>
                          <a:schemeClr val="tx1"/>
                        </a:solidFill>
                        <a:effectLst/>
                      </a:endParaRPr>
                    </a:p>
                    <a:p>
                      <a:pPr algn="just">
                        <a:spcAft>
                          <a:spcPts val="0"/>
                        </a:spcAft>
                      </a:pPr>
                      <a:r>
                        <a:rPr lang="en-US" sz="1800" b="1" kern="100" dirty="0">
                          <a:solidFill>
                            <a:schemeClr val="tx1"/>
                          </a:solidFill>
                          <a:effectLst/>
                        </a:rPr>
                        <a:t> </a:t>
                      </a:r>
                      <a:endParaRPr lang="zh-CN" sz="1800" b="1" kern="100" dirty="0">
                        <a:solidFill>
                          <a:schemeClr val="tx1"/>
                        </a:solidFill>
                        <a:effectLst/>
                        <a:latin typeface="Calibri" panose="020F0502020204030204" pitchFamily="34" charset="0"/>
                        <a:ea typeface="宋体" panose="02010600030101010101" pitchFamily="2" charset="-122"/>
                        <a:cs typeface="黑体" panose="02010609060101010101" pitchFamily="49" charset="-122"/>
                      </a:endParaRPr>
                    </a:p>
                  </a:txBody>
                  <a:tcPr marL="68580" marR="68580" marT="0" marB="0">
                    <a:solidFill>
                      <a:schemeClr val="accent6">
                        <a:lumMod val="20000"/>
                        <a:lumOff val="80000"/>
                      </a:schemeClr>
                    </a:solidFill>
                  </a:tcPr>
                </a:tc>
                <a:tc>
                  <a:txBody>
                    <a:bodyPr/>
                    <a:lstStyle/>
                    <a:p>
                      <a:pPr algn="just">
                        <a:spcAft>
                          <a:spcPts val="0"/>
                        </a:spcAft>
                      </a:pPr>
                      <a:r>
                        <a:rPr lang="en-US" sz="1800" b="1" kern="100" dirty="0">
                          <a:solidFill>
                            <a:schemeClr val="tx1"/>
                          </a:solidFill>
                          <a:effectLst/>
                        </a:rPr>
                        <a:t>Disadvantages</a:t>
                      </a:r>
                      <a:endParaRPr lang="zh-CN" sz="1800" b="1" kern="100" dirty="0">
                        <a:solidFill>
                          <a:schemeClr val="tx1"/>
                        </a:solidFill>
                        <a:effectLst/>
                      </a:endParaRPr>
                    </a:p>
                    <a:p>
                      <a:pPr algn="just">
                        <a:spcAft>
                          <a:spcPts val="0"/>
                        </a:spcAft>
                      </a:pPr>
                      <a:r>
                        <a:rPr lang="en-US" sz="1800" b="1" kern="100" dirty="0">
                          <a:solidFill>
                            <a:schemeClr val="tx1"/>
                          </a:solidFill>
                          <a:effectLst/>
                        </a:rPr>
                        <a:t> </a:t>
                      </a:r>
                      <a:endParaRPr lang="zh-CN" sz="1800" b="1" kern="100" dirty="0">
                        <a:solidFill>
                          <a:schemeClr val="tx1"/>
                        </a:solidFill>
                        <a:effectLst/>
                        <a:latin typeface="Calibri" panose="020F0502020204030204" pitchFamily="34" charset="0"/>
                        <a:ea typeface="宋体" panose="02010600030101010101" pitchFamily="2" charset="-122"/>
                        <a:cs typeface="黑体" panose="02010609060101010101" pitchFamily="49" charset="-122"/>
                      </a:endParaRPr>
                    </a:p>
                  </a:txBody>
                  <a:tcPr marL="68580" marR="68580" marT="0" marB="0">
                    <a:solidFill>
                      <a:schemeClr val="accent6">
                        <a:lumMod val="20000"/>
                        <a:lumOff val="80000"/>
                      </a:schemeClr>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4800" dirty="0" smtClean="0">
                <a:latin typeface="Times New Roman" panose="02020603050405020304" pitchFamily="18" charset="0"/>
                <a:cs typeface="Times New Roman" panose="02020603050405020304" pitchFamily="18" charset="0"/>
              </a:rPr>
              <a:t>Some More Recent Ways </a:t>
            </a:r>
            <a:r>
              <a:rPr lang="en-US" altLang="zh-CN" sz="4800" dirty="0">
                <a:latin typeface="Times New Roman" panose="02020603050405020304" pitchFamily="18" charset="0"/>
                <a:cs typeface="Times New Roman" panose="02020603050405020304" pitchFamily="18" charset="0"/>
              </a:rPr>
              <a:t>to </a:t>
            </a:r>
            <a:r>
              <a:rPr lang="en-US" altLang="zh-CN" sz="4800" dirty="0" smtClean="0">
                <a:latin typeface="Times New Roman" panose="02020603050405020304" pitchFamily="18" charset="0"/>
                <a:cs typeface="Times New Roman" panose="02020603050405020304" pitchFamily="18" charset="0"/>
              </a:rPr>
              <a:t>Navigate</a:t>
            </a:r>
            <a:br>
              <a:rPr lang="en-US" altLang="zh-CN" sz="4800" dirty="0" smtClean="0">
                <a:latin typeface="Times New Roman" panose="02020603050405020304" pitchFamily="18" charset="0"/>
                <a:cs typeface="Times New Roman" panose="02020603050405020304" pitchFamily="18" charset="0"/>
              </a:rPr>
            </a:br>
            <a:endParaRPr lang="en-US" altLang="zh-CN" sz="4800" dirty="0" smtClean="0">
              <a:latin typeface="Times New Roman" panose="02020603050405020304" pitchFamily="18" charset="0"/>
              <a:cs typeface="Times New Roman" panose="02020603050405020304" pitchFamily="18" charset="0"/>
            </a:endParaRPr>
          </a:p>
        </p:txBody>
      </p:sp>
      <p:pic>
        <p:nvPicPr>
          <p:cNvPr id="4" name="How GPS Work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51470" y="2285992"/>
            <a:ext cx="6333506" cy="4191000"/>
          </a:xfrm>
        </p:spPr>
      </p:pic>
      <p:pic>
        <p:nvPicPr>
          <p:cNvPr id="5" name="图片 4" descr="sextant-151885_640.png"/>
          <p:cNvPicPr>
            <a:picLocks noChangeAspect="1"/>
          </p:cNvPicPr>
          <p:nvPr/>
        </p:nvPicPr>
        <p:blipFill>
          <a:blip r:embed="rId5"/>
          <a:stretch>
            <a:fillRect/>
          </a:stretch>
        </p:blipFill>
        <p:spPr>
          <a:xfrm>
            <a:off x="808000" y="2143116"/>
            <a:ext cx="4247854" cy="27146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51879" y="208280"/>
            <a:ext cx="9601200" cy="1143000"/>
          </a:xfrm>
        </p:spPr>
        <p:txBody>
          <a:bodyPr>
            <a:normAutofit/>
          </a:bodyPr>
          <a:lstStyle/>
          <a:p>
            <a:r>
              <a:rPr lang="en-US" altLang="zh-CN" sz="4800" dirty="0" smtClean="0">
                <a:latin typeface="Times New Roman" panose="02020603050405020304" pitchFamily="18" charset="0"/>
                <a:cs typeface="Times New Roman" panose="02020603050405020304" pitchFamily="18" charset="0"/>
              </a:rPr>
              <a:t>Old vs. New Way to Navigate</a:t>
            </a:r>
            <a:endParaRPr lang="zh-CN" altLang="en-US" sz="4800" dirty="0">
              <a:latin typeface="Times New Roman" panose="02020603050405020304" pitchFamily="18" charset="0"/>
              <a:cs typeface="Times New Roman" panose="02020603050405020304" pitchFamily="18" charset="0"/>
            </a:endParaRPr>
          </a:p>
        </p:txBody>
      </p:sp>
      <p:sp>
        <p:nvSpPr>
          <p:cNvPr id="3" name="内容占位符 2"/>
          <p:cNvSpPr>
            <a:spLocks noGrp="1"/>
          </p:cNvSpPr>
          <p:nvPr>
            <p:ph idx="1"/>
          </p:nvPr>
        </p:nvSpPr>
        <p:spPr/>
        <p:txBody>
          <a:bodyPr>
            <a:normAutofit/>
          </a:bodyPr>
          <a:lstStyle/>
          <a:p>
            <a:r>
              <a:rPr lang="en-US" altLang="zh-CN" sz="3600" dirty="0">
                <a:latin typeface="Times New Roman" panose="02020603050405020304" pitchFamily="18" charset="0"/>
                <a:cs typeface="Times New Roman" panose="02020603050405020304" pitchFamily="18" charset="0"/>
              </a:rPr>
              <a:t>What are some of the ancient methods that are still used today?</a:t>
            </a:r>
            <a:endParaRPr lang="zh-CN" altLang="zh-CN" sz="3600" dirty="0">
              <a:latin typeface="Times New Roman" panose="02020603050405020304" pitchFamily="18" charset="0"/>
              <a:cs typeface="Times New Roman" panose="02020603050405020304" pitchFamily="18" charset="0"/>
            </a:endParaRPr>
          </a:p>
          <a:p>
            <a:r>
              <a:rPr lang="en-US" altLang="zh-CN" sz="3600" dirty="0">
                <a:latin typeface="Times New Roman" panose="02020603050405020304" pitchFamily="18" charset="0"/>
                <a:cs typeface="Times New Roman" panose="02020603050405020304" pitchFamily="18" charset="0"/>
              </a:rPr>
              <a:t>Why can’t we use some of the ancient methods today?</a:t>
            </a:r>
            <a:endParaRPr lang="zh-CN" altLang="zh-CN" sz="3600" dirty="0">
              <a:latin typeface="Times New Roman" panose="02020603050405020304" pitchFamily="18" charset="0"/>
              <a:cs typeface="Times New Roman" panose="02020603050405020304" pitchFamily="18" charset="0"/>
            </a:endParaRPr>
          </a:p>
          <a:p>
            <a:r>
              <a:rPr lang="en-US" altLang="zh-CN" sz="3600" dirty="0">
                <a:latin typeface="Times New Roman" panose="02020603050405020304" pitchFamily="18" charset="0"/>
                <a:cs typeface="Times New Roman" panose="02020603050405020304" pitchFamily="18" charset="0"/>
              </a:rPr>
              <a:t>What have changed and what have not?</a:t>
            </a:r>
            <a:endParaRPr lang="zh-CN" altLang="zh-CN" sz="3600" dirty="0">
              <a:latin typeface="Times New Roman" panose="02020603050405020304" pitchFamily="18" charset="0"/>
              <a:cs typeface="Times New Roman" panose="02020603050405020304" pitchFamily="18" charset="0"/>
            </a:endParaRPr>
          </a:p>
          <a:p>
            <a:pPr marL="0" indent="0">
              <a:buNone/>
            </a:pPr>
            <a:endParaRPr lang="zh-CN" altLang="en-US"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Watercolor_16x9">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办公室主题">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办公室主题">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水彩演示文稿（宽屏）</Template>
  <TotalTime>222</TotalTime>
  <Words>519</Words>
  <Application>Microsoft Office PowerPoint</Application>
  <PresentationFormat>自定义</PresentationFormat>
  <Paragraphs>80</Paragraphs>
  <Slides>12</Slides>
  <Notes>7</Notes>
  <HiddenSlides>0</HiddenSlides>
  <MMClips>1</MMClips>
  <ScaleCrop>false</ScaleCrop>
  <HeadingPairs>
    <vt:vector size="4" baseType="variant">
      <vt:variant>
        <vt:lpstr>主题</vt:lpstr>
      </vt:variant>
      <vt:variant>
        <vt:i4>1</vt:i4>
      </vt:variant>
      <vt:variant>
        <vt:lpstr>幻灯片标题</vt:lpstr>
      </vt:variant>
      <vt:variant>
        <vt:i4>12</vt:i4>
      </vt:variant>
    </vt:vector>
  </HeadingPairs>
  <TitlesOfParts>
    <vt:vector size="13" baseType="lpstr">
      <vt:lpstr>Watercolor_16x9</vt:lpstr>
      <vt:lpstr>Ancient Navigators</vt:lpstr>
      <vt:lpstr>Read and Think</vt:lpstr>
      <vt:lpstr>What problems might the ancient navigators meet when they were at sea?</vt:lpstr>
      <vt:lpstr>Ancient Ways to Navigate</vt:lpstr>
      <vt:lpstr>Ancient Ways to Navigate</vt:lpstr>
      <vt:lpstr>The Navigators’ Meeting</vt:lpstr>
      <vt:lpstr>The Navigators’ Meeting</vt:lpstr>
      <vt:lpstr>Some More Recent Ways to Navigate </vt:lpstr>
      <vt:lpstr>Old vs. New Way to Navigate</vt:lpstr>
      <vt:lpstr>When Old Navigators Meet New Navigators</vt:lpstr>
      <vt:lpstr>PowerPoint 演示文稿</vt:lpstr>
      <vt:lpstr>Homework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Navigators</dc:title>
  <dc:creator>RDFZ-L29</dc:creator>
  <cp:lastModifiedBy>fltrp</cp:lastModifiedBy>
  <cp:revision>31</cp:revision>
  <dcterms:created xsi:type="dcterms:W3CDTF">2018-10-06T08:17:00Z</dcterms:created>
  <dcterms:modified xsi:type="dcterms:W3CDTF">2019-01-23T01:43:39Z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2052-11.1.0.8236</vt:lpwstr>
  </property>
</Properties>
</file>