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2" r:id="rId4"/>
    <p:sldId id="264" r:id="rId5"/>
    <p:sldId id="260" r:id="rId6"/>
    <p:sldId id="266" r:id="rId7"/>
    <p:sldId id="285" r:id="rId8"/>
    <p:sldId id="286" r:id="rId9"/>
    <p:sldId id="280" r:id="rId10"/>
    <p:sldId id="281" r:id="rId11"/>
    <p:sldId id="282" r:id="rId12"/>
    <p:sldId id="288" r:id="rId13"/>
    <p:sldId id="277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68934" autoAdjust="0"/>
  </p:normalViewPr>
  <p:slideViewPr>
    <p:cSldViewPr>
      <p:cViewPr varScale="1">
        <p:scale>
          <a:sx n="79" d="100"/>
          <a:sy n="79" d="100"/>
        </p:scale>
        <p:origin x="-150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1731-6BCB-49E9-BF67-77F6FE6B22C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E1421-C21D-4014-9CAD-106CCB23AF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8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43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Please select the best group in your mind based on the criteria below.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Content: The presentation provides at least 2 points.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language: The presentation covers 10 key language points learnt in this book.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&amp; Logic: The presentation is clear to understand and reasonable.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 &amp; Intonation: The presentation is easy to understand and pleasant to listen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05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4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1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7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30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altLang="zh-CN" sz="1050" b="1" dirty="0" smtClean="0">
              <a:solidFill>
                <a:schemeClr val="accent5">
                  <a:lumMod val="75000"/>
                </a:schemeClr>
              </a:solidFill>
              <a:latin typeface="造字工房刻宋（非商用）粗体" pitchFamily="50" charset="-122"/>
              <a:ea typeface="造字工房刻宋（非商用）粗体" pitchFamily="50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90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6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51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情景教学 </a:t>
            </a:r>
            <a:r>
              <a:rPr lang="en-US" altLang="zh-CN" dirty="0" smtClean="0"/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and your other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classmates visited </a:t>
            </a:r>
            <a:r>
              <a:rPr lang="en-US" altLang="zh-CN" sz="1200" kern="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Huoshaoliao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Taiwan as exchange students last year and this year another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four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students will go.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is the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wettest place in China, and there is a lot of rain. 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endParaRPr lang="en-US" altLang="zh-CN" dirty="0" smtClean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are asked to: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introduce what the environment looks like;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introduce the positive and negative effects of such an extreme climate and how people deal with it;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introduce reasons for the wet climate;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give some suggestions to help the exchange students live better.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告诉学生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注意台湾火烧寮和印度东卡西山相似，属于极端降雨气候。台湾火烧寮是中国最湿润的地方，被称为“雨极”。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93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情景教学 </a:t>
            </a:r>
            <a:r>
              <a:rPr lang="en-US" altLang="zh-CN" dirty="0" smtClean="0"/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and your other 3 classmates visited in </a:t>
            </a:r>
            <a:r>
              <a:rPr lang="en-US" altLang="zh-CN" sz="1200" kern="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Tuokexun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County of Xinjiang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last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year and this year another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four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students will go.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is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driest place in China, and there is little rain. 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endParaRPr lang="en-US" altLang="zh-CN" dirty="0" smtClean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are asked to simply: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introduce what the environment looks like;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introduce the positive and negative effects of such an extreme climate and how people deal with it;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introduce reasons for the dry climate;</a:t>
            </a:r>
            <a:endParaRPr lang="zh-CN" altLang="zh-CN" sz="1200" kern="100" dirty="0" smtClean="0">
              <a:latin typeface="Cambria" panose="02040503050406030204" pitchFamily="18" charset="0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give some suggestions to help the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four students </a:t>
            </a:r>
            <a:r>
              <a:rPr lang="en-US" altLang="zh-CN" sz="1200" kern="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live better.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1200" kern="100" dirty="0" smtClean="0"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1200" kern="1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告诉学生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注意新疆托克逊和阿塔卡马沙漠相似，属于极端干旱气候，新疆托克逊是中国最干旱的地方，被称为“旱极”。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1421-C21D-4014-9CAD-106CCB23AFC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15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Video%202%20&#26032;&#30086;&#25176;&#20811;&#36874;.ku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00364" y="2143122"/>
            <a:ext cx="3200165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时尚中黑简体" panose="01010104010101010101" pitchFamily="2" charset="-122"/>
              </a:rPr>
              <a:t>极端气候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时尚中黑简体" panose="0101010401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09" y="2042889"/>
            <a:ext cx="2687188" cy="32216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7818" y="4515966"/>
            <a:ext cx="3501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选自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《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多维阅读第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17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级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》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857488" y="1000114"/>
            <a:ext cx="438998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 Wet-Too Dry</a:t>
            </a:r>
            <a:endParaRPr lang="zh-CN" altLang="en-US" sz="49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88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029"/>
            <a:ext cx="9006830" cy="4301425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2195736" y="0"/>
            <a:ext cx="42056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37999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3562150"/>
            <a:ext cx="1343594" cy="16108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1605" y="440129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 should learn to live in harmony with Nature.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2885"/>
            <a:ext cx="7848872" cy="418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605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5" y="-386332"/>
            <a:ext cx="9036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C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altLang="zh-CN" sz="36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Homework: choose 1 from the 4 tasks below</a:t>
            </a:r>
          </a:p>
          <a:p>
            <a:pPr lvl="0"/>
            <a:endParaRPr lang="en-US" altLang="zh-C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33214" y="1009610"/>
            <a:ext cx="8696504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 the “</a:t>
            </a:r>
            <a:r>
              <a:rPr lang="en-US" altLang="zh-CN" sz="28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Learnt” </a:t>
            </a:r>
            <a:r>
              <a:rPr lang="en-US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 in the KWL chart;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233214" y="1740998"/>
            <a:ext cx="873127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Write </a:t>
            </a:r>
            <a:r>
              <a:rPr lang="en-US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paper to elaborate the mind map for the Atacama Desert or the East Khasi Hills;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14282" y="2928940"/>
            <a:ext cx="8712968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Write </a:t>
            </a:r>
            <a:r>
              <a:rPr lang="en-US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paper to provide practical ways in our daily life to protect the environment.</a:t>
            </a:r>
            <a:endParaRPr lang="zh-CN" altLang="zh-CN" sz="2800" kern="100" dirty="0">
              <a:solidFill>
                <a:schemeClr val="tx2"/>
              </a:solidFill>
              <a:latin typeface="Cambria" panose="02040503050406030204" pitchFamily="18" charset="0"/>
              <a:cs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661" y="3689606"/>
            <a:ext cx="1343594" cy="16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6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707654"/>
            <a:ext cx="1343594" cy="1610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2071684"/>
            <a:ext cx="3498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911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211710"/>
            <a:ext cx="1343594" cy="1610828"/>
          </a:xfrm>
          <a:prstGeom prst="rect">
            <a:avLst/>
          </a:prstGeom>
        </p:spPr>
      </p:pic>
      <p:pic>
        <p:nvPicPr>
          <p:cNvPr id="6" name="图片 5" descr="high-water-876580_1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8" name="图片 7" descr="key-west-81665_12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98" y="0"/>
            <a:ext cx="77364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58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428596" y="0"/>
            <a:ext cx="371477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 much rain</a:t>
            </a:r>
            <a:endParaRPr lang="zh-CN" altLang="en-US" sz="36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000628" y="0"/>
            <a:ext cx="367240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 little rain</a:t>
            </a:r>
            <a:endParaRPr lang="zh-CN" altLang="en-US" sz="36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9" y="746309"/>
            <a:ext cx="4058140" cy="2046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312" r="-6029" b="25663"/>
          <a:stretch/>
        </p:blipFill>
        <p:spPr bwMode="auto">
          <a:xfrm>
            <a:off x="246480" y="2995268"/>
            <a:ext cx="1469737" cy="20710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1"/>
          <a:stretch/>
        </p:blipFill>
        <p:spPr bwMode="auto">
          <a:xfrm>
            <a:off x="1547663" y="2931789"/>
            <a:ext cx="2727196" cy="21977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2" b="41894"/>
          <a:stretch/>
        </p:blipFill>
        <p:spPr bwMode="auto">
          <a:xfrm>
            <a:off x="4857752" y="714362"/>
            <a:ext cx="3960440" cy="20365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9" r="2153" b="24081"/>
          <a:stretch/>
        </p:blipFill>
        <p:spPr bwMode="auto">
          <a:xfrm>
            <a:off x="4739723" y="2931790"/>
            <a:ext cx="4080749" cy="21531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51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" y="3372602"/>
            <a:ext cx="1343594" cy="161082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555776" y="123478"/>
            <a:ext cx="434259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Observe the cover</a:t>
            </a:r>
            <a:endParaRPr lang="zh-CN" altLang="en-US" sz="36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pic>
        <p:nvPicPr>
          <p:cNvPr id="2050" name="Picture 2" descr="C:\Documents and Settings\Administrator\桌面\多维阅读第17级封面函套和内文\极端气候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9" b="24009"/>
          <a:stretch/>
        </p:blipFill>
        <p:spPr bwMode="auto">
          <a:xfrm>
            <a:off x="996970" y="839108"/>
            <a:ext cx="6984776" cy="41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40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357304"/>
            <a:ext cx="2863639" cy="3643338"/>
          </a:xfrm>
          <a:prstGeom prst="rect">
            <a:avLst/>
          </a:prstGeom>
        </p:spPr>
      </p:pic>
      <p:sp>
        <p:nvSpPr>
          <p:cNvPr id="4" name="ïṧ1îḑe">
            <a:extLst>
              <a:ext uri="{FF2B5EF4-FFF2-40B4-BE49-F238E27FC236}">
                <a16:creationId xmlns:a16="http://schemas.microsoft.com/office/drawing/2014/main" xmlns="" id="{7CD5ECDD-A892-4396-8906-2F619A9A40B3}"/>
              </a:ext>
            </a:extLst>
          </p:cNvPr>
          <p:cNvSpPr txBox="1"/>
          <p:nvPr/>
        </p:nvSpPr>
        <p:spPr>
          <a:xfrm>
            <a:off x="1945666" y="608818"/>
            <a:ext cx="5197500" cy="9181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en-US" altLang="zh-CN" sz="1600" b="1" dirty="0"/>
          </a:p>
        </p:txBody>
      </p:sp>
      <p:grpSp>
        <p:nvGrpSpPr>
          <p:cNvPr id="5" name="íSľïḑé">
            <a:extLst>
              <a:ext uri="{FF2B5EF4-FFF2-40B4-BE49-F238E27FC236}">
                <a16:creationId xmlns:a16="http://schemas.microsoft.com/office/drawing/2014/main" xmlns="" id="{848E7335-9D41-41F4-B6AB-A3643CED09E9}"/>
              </a:ext>
            </a:extLst>
          </p:cNvPr>
          <p:cNvGrpSpPr/>
          <p:nvPr/>
        </p:nvGrpSpPr>
        <p:grpSpPr>
          <a:xfrm>
            <a:off x="196405" y="357005"/>
            <a:ext cx="3033055" cy="4644076"/>
            <a:chOff x="646564" y="3386332"/>
            <a:chExt cx="3514436" cy="2652667"/>
          </a:xfrm>
        </p:grpSpPr>
        <p:sp>
          <p:nvSpPr>
            <p:cNvPr id="14" name="ïS1iḓè">
              <a:extLst>
                <a:ext uri="{FF2B5EF4-FFF2-40B4-BE49-F238E27FC236}">
                  <a16:creationId xmlns:a16="http://schemas.microsoft.com/office/drawing/2014/main" xmlns="" id="{845544AE-DAC8-4D26-AC95-5E76336AA4E0}"/>
                </a:ext>
              </a:extLst>
            </p:cNvPr>
            <p:cNvSpPr/>
            <p:nvPr/>
          </p:nvSpPr>
          <p:spPr>
            <a:xfrm>
              <a:off x="676653" y="3712867"/>
              <a:ext cx="3484347" cy="2326132"/>
            </a:xfrm>
            <a:prstGeom prst="roundRect">
              <a:avLst>
                <a:gd name="adj" fmla="val 2415"/>
              </a:avLst>
            </a:prstGeom>
            <a:gradFill flip="none" rotWithShape="1">
              <a:gsLst>
                <a:gs pos="0">
                  <a:schemeClr val="accent1">
                    <a:alpha val="2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îşlidè">
              <a:extLst>
                <a:ext uri="{FF2B5EF4-FFF2-40B4-BE49-F238E27FC236}">
                  <a16:creationId xmlns:a16="http://schemas.microsoft.com/office/drawing/2014/main" xmlns="" id="{5000B98F-833C-4D37-BAF0-94BB0F0740C0}"/>
                </a:ext>
              </a:extLst>
            </p:cNvPr>
            <p:cNvSpPr/>
            <p:nvPr/>
          </p:nvSpPr>
          <p:spPr>
            <a:xfrm>
              <a:off x="646564" y="3386332"/>
              <a:ext cx="3484350" cy="45712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Know</a:t>
              </a:r>
              <a:endParaRPr lang="zh-CN" altLang="en-US" sz="3200" dirty="0">
                <a:solidFill>
                  <a:schemeClr val="bg1"/>
                </a:solidFill>
                <a:latin typeface="Cambria" panose="02040503050406030204" pitchFamily="18" charset="0"/>
                <a:ea typeface="造字工房刻宋（非商用）粗体" pitchFamily="50" charset="-122"/>
              </a:endParaRPr>
            </a:p>
          </p:txBody>
        </p:sp>
        <p:sp>
          <p:nvSpPr>
            <p:cNvPr id="16" name="íṩḻíḋê">
              <a:extLst>
                <a:ext uri="{FF2B5EF4-FFF2-40B4-BE49-F238E27FC236}">
                  <a16:creationId xmlns:a16="http://schemas.microsoft.com/office/drawing/2014/main" xmlns="" id="{47DE6FAE-C7B9-4EEB-BE85-B8B0AA359990}"/>
                </a:ext>
              </a:extLst>
            </p:cNvPr>
            <p:cNvSpPr/>
            <p:nvPr/>
          </p:nvSpPr>
          <p:spPr>
            <a:xfrm>
              <a:off x="955439" y="4054913"/>
              <a:ext cx="2926770" cy="1979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endParaRPr lang="zh-CN" altLang="en-US" sz="1200" dirty="0">
                <a:solidFill>
                  <a:schemeClr val="accent5">
                    <a:lumMod val="50000"/>
                  </a:schemeClr>
                </a:solidFill>
                <a:latin typeface="造字工房刻宋（非商用）粗体" pitchFamily="50" charset="-122"/>
                <a:ea typeface="造字工房刻宋（非商用）粗体" pitchFamily="50" charset="-122"/>
              </a:endParaRPr>
            </a:p>
            <a:p>
              <a:pPr lvl="0">
                <a:lnSpc>
                  <a:spcPct val="120000"/>
                </a:lnSpc>
                <a:spcBef>
                  <a:spcPct val="0"/>
                </a:spcBef>
              </a:pPr>
              <a:endParaRPr lang="en-US" altLang="zh-CN" sz="1200" dirty="0" smtClean="0">
                <a:solidFill>
                  <a:srgbClr val="4BACC6">
                    <a:lumMod val="50000"/>
                  </a:srgbClr>
                </a:solidFill>
                <a:latin typeface="造字工房刻宋（非商用）粗体" pitchFamily="50" charset="-122"/>
                <a:ea typeface="造字工房刻宋（非商用）粗体" pitchFamily="50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161" y="3293853"/>
            <a:ext cx="1343594" cy="161082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284309" y="357005"/>
            <a:ext cx="2907616" cy="4786495"/>
            <a:chOff x="3235857" y="1698780"/>
            <a:chExt cx="2617116" cy="1989501"/>
          </a:xfrm>
        </p:grpSpPr>
        <p:grpSp>
          <p:nvGrpSpPr>
            <p:cNvPr id="6" name="iṥľîdè">
              <a:extLst>
                <a:ext uri="{FF2B5EF4-FFF2-40B4-BE49-F238E27FC236}">
                  <a16:creationId xmlns:a16="http://schemas.microsoft.com/office/drawing/2014/main" xmlns="" id="{899643F7-EF86-4F8C-A41F-24B1E9238CFD}"/>
                </a:ext>
              </a:extLst>
            </p:cNvPr>
            <p:cNvGrpSpPr/>
            <p:nvPr/>
          </p:nvGrpSpPr>
          <p:grpSpPr>
            <a:xfrm>
              <a:off x="3237784" y="1698780"/>
              <a:ext cx="2615189" cy="1989501"/>
              <a:chOff x="674081" y="3386332"/>
              <a:chExt cx="3486919" cy="2652667"/>
            </a:xfrm>
          </p:grpSpPr>
          <p:sp>
            <p:nvSpPr>
              <p:cNvPr id="11" name="íšļïḑe">
                <a:extLst>
                  <a:ext uri="{FF2B5EF4-FFF2-40B4-BE49-F238E27FC236}">
                    <a16:creationId xmlns:a16="http://schemas.microsoft.com/office/drawing/2014/main" xmlns="" id="{DC552C78-47F8-48B0-9E21-C2419F6BEDB7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3">
                      <a:alpha val="2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marL="171450" indent="-171450" defTabSz="9144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îSlïḑé">
                <a:extLst>
                  <a:ext uri="{FF2B5EF4-FFF2-40B4-BE49-F238E27FC236}">
                    <a16:creationId xmlns:a16="http://schemas.microsoft.com/office/drawing/2014/main" xmlns="" id="{B6BF470E-D516-4508-8BB4-2E33BF005B91}"/>
                  </a:ext>
                </a:extLst>
              </p:cNvPr>
              <p:cNvSpPr/>
              <p:nvPr/>
            </p:nvSpPr>
            <p:spPr>
              <a:xfrm>
                <a:off x="674081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Want to Know</a:t>
                </a:r>
                <a:endParaRPr lang="zh-CN" alt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造字工房刻宋（非商用）粗体" pitchFamily="50" charset="-122"/>
                </a:endParaRPr>
              </a:p>
            </p:txBody>
          </p:sp>
        </p:grpSp>
        <p:sp>
          <p:nvSpPr>
            <p:cNvPr id="20" name="íṩḻíḋê">
              <a:extLst>
                <a:ext uri="{FF2B5EF4-FFF2-40B4-BE49-F238E27FC236}">
                  <a16:creationId xmlns:a16="http://schemas.microsoft.com/office/drawing/2014/main" xmlns="" id="{47DE6FAE-C7B9-4EEB-BE85-B8B0AA359990}"/>
                </a:ext>
              </a:extLst>
            </p:cNvPr>
            <p:cNvSpPr/>
            <p:nvPr/>
          </p:nvSpPr>
          <p:spPr>
            <a:xfrm>
              <a:off x="3235857" y="1995411"/>
              <a:ext cx="2615188" cy="16592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en-US" altLang="zh-CN" sz="8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33049" y="357005"/>
            <a:ext cx="2879892" cy="4786495"/>
            <a:chOff x="5999519" y="1698780"/>
            <a:chExt cx="2613263" cy="1989501"/>
          </a:xfrm>
        </p:grpSpPr>
        <p:grpSp>
          <p:nvGrpSpPr>
            <p:cNvPr id="7" name="iṣḷïḓê">
              <a:extLst>
                <a:ext uri="{FF2B5EF4-FFF2-40B4-BE49-F238E27FC236}">
                  <a16:creationId xmlns:a16="http://schemas.microsoft.com/office/drawing/2014/main" xmlns="" id="{07FD2602-C55E-4B41-8AA8-B55A639CF749}"/>
                </a:ext>
              </a:extLst>
            </p:cNvPr>
            <p:cNvGrpSpPr/>
            <p:nvPr/>
          </p:nvGrpSpPr>
          <p:grpSpPr>
            <a:xfrm>
              <a:off x="5999519" y="1698780"/>
              <a:ext cx="2613263" cy="1989501"/>
              <a:chOff x="676651" y="3386332"/>
              <a:chExt cx="3484350" cy="2652667"/>
            </a:xfrm>
          </p:grpSpPr>
          <p:sp>
            <p:nvSpPr>
              <p:cNvPr id="8" name="îślíḑê">
                <a:extLst>
                  <a:ext uri="{FF2B5EF4-FFF2-40B4-BE49-F238E27FC236}">
                    <a16:creationId xmlns:a16="http://schemas.microsoft.com/office/drawing/2014/main" xmlns="" id="{C3C2CD39-9C75-4789-9D1D-F72435E61489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íṥlïḑè">
                <a:extLst>
                  <a:ext uri="{FF2B5EF4-FFF2-40B4-BE49-F238E27FC236}">
                    <a16:creationId xmlns:a16="http://schemas.microsoft.com/office/drawing/2014/main" xmlns="" id="{6AE67722-2980-4AFF-AC83-DF06FE3F828A}"/>
                  </a:ext>
                </a:extLst>
              </p:cNvPr>
              <p:cNvSpPr/>
              <p:nvPr/>
            </p:nvSpPr>
            <p:spPr>
              <a:xfrm>
                <a:off x="676651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50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Learnt</a:t>
                </a:r>
                <a:endParaRPr lang="zh-CN" alt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造字工房刻宋（非商用）粗体" pitchFamily="50" charset="-122"/>
                </a:endParaRPr>
              </a:p>
            </p:txBody>
          </p:sp>
        </p:grpSp>
        <p:sp>
          <p:nvSpPr>
            <p:cNvPr id="21" name="íṩḻíḋê">
              <a:extLst>
                <a:ext uri="{FF2B5EF4-FFF2-40B4-BE49-F238E27FC236}">
                  <a16:creationId xmlns:a16="http://schemas.microsoft.com/office/drawing/2014/main" xmlns="" id="{47DE6FAE-C7B9-4EEB-BE85-B8B0AA359990}"/>
                </a:ext>
              </a:extLst>
            </p:cNvPr>
            <p:cNvSpPr/>
            <p:nvPr/>
          </p:nvSpPr>
          <p:spPr>
            <a:xfrm>
              <a:off x="6335030" y="2166870"/>
              <a:ext cx="2195078" cy="1485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1200" dirty="0">
                <a:solidFill>
                  <a:schemeClr val="accent5">
                    <a:lumMod val="50000"/>
                  </a:schemeClr>
                </a:solidFill>
                <a:latin typeface="造字工房刻宋（非商用）粗体" pitchFamily="50" charset="-122"/>
                <a:ea typeface="造字工房刻宋（非商用）粗体" pitchFamily="50" charset="-122"/>
              </a:endParaRPr>
            </a:p>
            <a:p>
              <a:pPr lvl="0">
                <a:lnSpc>
                  <a:spcPct val="120000"/>
                </a:lnSpc>
                <a:spcBef>
                  <a:spcPct val="0"/>
                </a:spcBef>
              </a:pPr>
              <a:endParaRPr lang="en-US" altLang="zh-CN" sz="1200" dirty="0" smtClean="0">
                <a:solidFill>
                  <a:srgbClr val="4BACC6">
                    <a:lumMod val="50000"/>
                  </a:srgbClr>
                </a:solidFill>
                <a:latin typeface="造字工房刻宋（非商用）粗体" pitchFamily="50" charset="-122"/>
                <a:ea typeface="造字工房刻宋（非商用）粗体" pitchFamily="5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78" y="1305629"/>
            <a:ext cx="2355726" cy="375690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1357304"/>
            <a:ext cx="2447483" cy="36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9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thinkpad\AppData\Local\Temp\1534409546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445543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129422" y="-84446"/>
            <a:ext cx="211138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place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-108012" y="555317"/>
            <a:ext cx="25557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28370" y="4558724"/>
            <a:ext cx="208437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76478" y="1936469"/>
            <a:ext cx="211138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people’s living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49409" y="3153472"/>
            <a:ext cx="211138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reasons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28371" y="3920654"/>
            <a:ext cx="211138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solutions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29422" y="1281801"/>
            <a:ext cx="211138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effects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6923524" y="-84446"/>
            <a:ext cx="211138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place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6686090" y="555317"/>
            <a:ext cx="2555776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7022472" y="4558724"/>
            <a:ext cx="2084377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6970580" y="1936469"/>
            <a:ext cx="2111380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people’s living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6943511" y="3153472"/>
            <a:ext cx="211138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reasons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7022473" y="3920654"/>
            <a:ext cx="211138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solutions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6923524" y="1281801"/>
            <a:ext cx="211138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effects</a:t>
            </a:r>
            <a:endParaRPr lang="zh-CN" altLang="en-US" sz="28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155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19548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6"/>
            <a:ext cx="9152276" cy="5148156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2915816" y="915566"/>
            <a:ext cx="288032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Retell the book</a:t>
            </a:r>
            <a:r>
              <a:rPr lang="en-US" altLang="zh-CN" sz="2800" b="1" kern="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kern="1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24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" y="1568750"/>
            <a:ext cx="4464496" cy="333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8932"/>
            <a:ext cx="4381500" cy="333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3"/>
          <p:cNvSpPr txBox="1"/>
          <p:nvPr/>
        </p:nvSpPr>
        <p:spPr>
          <a:xfrm>
            <a:off x="0" y="-25435"/>
            <a:ext cx="4205608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Show Time 1</a:t>
            </a:r>
          </a:p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Groups of 4.</a:t>
            </a:r>
            <a:endParaRPr lang="zh-CN" altLang="en-US" sz="32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3305" y="1003359"/>
            <a:ext cx="5186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kern="1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Huoshaoliao</a:t>
            </a:r>
            <a:r>
              <a:rPr lang="en-US" altLang="zh-CN" sz="4000" b="1" kern="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Taiwan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4116" y="526743"/>
            <a:ext cx="3944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wettest place in China 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0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3560106"/>
            <a:ext cx="1343594" cy="1610828"/>
          </a:xfrm>
          <a:prstGeom prst="rect">
            <a:avLst/>
          </a:prstGeom>
        </p:spPr>
      </p:pic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20" y="1779662"/>
            <a:ext cx="5975385" cy="33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484677" y="1071776"/>
            <a:ext cx="6553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Tuokexun</a:t>
            </a:r>
            <a:r>
              <a:rPr lang="en-US" altLang="zh-CN" sz="4000" b="1" kern="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kern="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County, Xinjiang 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-78643" y="0"/>
            <a:ext cx="4205608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Show Time 2</a:t>
            </a:r>
          </a:p>
          <a:p>
            <a:pPr algn="ctr"/>
            <a:r>
              <a:rPr lang="en-US" altLang="zh-C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Groups of 4.</a:t>
            </a:r>
            <a:endParaRPr lang="zh-CN" altLang="en-US" sz="3200" b="1" dirty="0">
              <a:solidFill>
                <a:schemeClr val="tx2"/>
              </a:solidFill>
              <a:latin typeface="Cambria" panose="02040503050406030204" pitchFamily="18" charset="0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4116" y="526743"/>
            <a:ext cx="3746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driest place in China 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6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485</Words>
  <Application>Microsoft Office PowerPoint</Application>
  <PresentationFormat>全屏显示(16:9)</PresentationFormat>
  <Paragraphs>77</Paragraphs>
  <Slides>13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第一PPT，www.1ppt.com</vt:lpstr>
      <vt:lpstr>极端气候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夏日薄荷绿清新模板</dc:title>
  <dc:creator>第一PPT</dc:creator>
  <cp:keywords>www.1ppt.com</cp:keywords>
  <dc:description>www.1ppt.com</dc:description>
  <cp:lastModifiedBy>fltrp</cp:lastModifiedBy>
  <cp:revision>83</cp:revision>
  <dcterms:created xsi:type="dcterms:W3CDTF">2018-04-09T07:10:41Z</dcterms:created>
  <dcterms:modified xsi:type="dcterms:W3CDTF">2019-02-18T02:04:49Z</dcterms:modified>
</cp:coreProperties>
</file>