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7" r:id="rId6"/>
    <p:sldId id="260" r:id="rId7"/>
    <p:sldId id="259" r:id="rId8"/>
    <p:sldId id="263" r:id="rId9"/>
    <p:sldId id="262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8C449-8164-4435-BE39-5294F8EF6DC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E2E1A197-5DA8-4553-BDB6-79E1D55F136E}">
      <dgm:prSet phldrT="[文本]" custT="1"/>
      <dgm:spPr/>
      <dgm:t>
        <a:bodyPr/>
        <a:lstStyle/>
        <a:p>
          <a:r>
            <a:rPr lang="en-US" altLang="zh-CN" sz="3200" dirty="0" smtClean="0">
              <a:latin typeface="Calibri" pitchFamily="34" charset="0"/>
            </a:rPr>
            <a:t>Mountain cowboy</a:t>
          </a:r>
          <a:endParaRPr lang="zh-CN" altLang="en-US" sz="3200" dirty="0">
            <a:latin typeface="Calibri" pitchFamily="34" charset="0"/>
          </a:endParaRPr>
        </a:p>
      </dgm:t>
    </dgm:pt>
    <dgm:pt modelId="{7A40B992-F9D4-432E-82E4-D2B4B257AE3E}" type="parTrans" cxnId="{50D5EB6E-800C-4FE1-B022-5D6F0C967687}">
      <dgm:prSet/>
      <dgm:spPr/>
      <dgm:t>
        <a:bodyPr/>
        <a:lstStyle/>
        <a:p>
          <a:endParaRPr lang="zh-CN" altLang="en-US"/>
        </a:p>
      </dgm:t>
    </dgm:pt>
    <dgm:pt modelId="{825903FE-54D1-4082-962D-1E29C6EB69B9}" type="sibTrans" cxnId="{50D5EB6E-800C-4FE1-B022-5D6F0C967687}">
      <dgm:prSet/>
      <dgm:spPr/>
      <dgm:t>
        <a:bodyPr/>
        <a:lstStyle/>
        <a:p>
          <a:endParaRPr lang="zh-CN" altLang="en-US"/>
        </a:p>
      </dgm:t>
    </dgm:pt>
    <dgm:pt modelId="{0E06E3F1-FF95-47FB-9D46-7BCFBAF483FA}">
      <dgm:prSet phldrT="[文本]" custT="1"/>
      <dgm:spPr/>
      <dgm:t>
        <a:bodyPr/>
        <a:lstStyle/>
        <a:p>
          <a:r>
            <a:rPr lang="en-US" altLang="zh-CN" sz="3200" dirty="0" smtClean="0">
              <a:latin typeface="Calibri" pitchFamily="34" charset="0"/>
            </a:rPr>
            <a:t>tool</a:t>
          </a:r>
          <a:r>
            <a:rPr lang="en-US" altLang="zh-CN" sz="3200" dirty="0" smtClean="0"/>
            <a:t>s</a:t>
          </a:r>
          <a:endParaRPr lang="zh-CN" altLang="en-US" sz="3200" dirty="0"/>
        </a:p>
      </dgm:t>
    </dgm:pt>
    <dgm:pt modelId="{F145321E-27D6-4964-BE53-C94261DA0E19}" type="parTrans" cxnId="{565B8DC0-B272-4C6D-B58C-729D7D4D6DD1}">
      <dgm:prSet/>
      <dgm:spPr/>
      <dgm:t>
        <a:bodyPr/>
        <a:lstStyle/>
        <a:p>
          <a:endParaRPr lang="zh-CN" altLang="en-US"/>
        </a:p>
      </dgm:t>
    </dgm:pt>
    <dgm:pt modelId="{C19860B9-ED66-41E8-ACD1-723B99FF02C6}" type="sibTrans" cxnId="{565B8DC0-B272-4C6D-B58C-729D7D4D6DD1}">
      <dgm:prSet/>
      <dgm:spPr/>
      <dgm:t>
        <a:bodyPr/>
        <a:lstStyle/>
        <a:p>
          <a:endParaRPr lang="zh-CN" altLang="en-US"/>
        </a:p>
      </dgm:t>
    </dgm:pt>
    <dgm:pt modelId="{30C0C945-8794-4B48-A180-FCE73EC0F1C6}">
      <dgm:prSet phldrT="[文本]" custT="1"/>
      <dgm:spPr/>
      <dgm:t>
        <a:bodyPr/>
        <a:lstStyle/>
        <a:p>
          <a:r>
            <a:rPr lang="en-US" altLang="zh-CN" sz="3200" dirty="0" smtClean="0">
              <a:latin typeface="Calibri" pitchFamily="34" charset="0"/>
            </a:rPr>
            <a:t>danger</a:t>
          </a:r>
          <a:endParaRPr lang="zh-CN" altLang="en-US" sz="3200" dirty="0">
            <a:latin typeface="Calibri" pitchFamily="34" charset="0"/>
          </a:endParaRPr>
        </a:p>
      </dgm:t>
    </dgm:pt>
    <dgm:pt modelId="{DED09784-9F63-474F-89AD-987B34039DFE}" type="parTrans" cxnId="{6FFFFD8C-D721-4F58-9015-4EAC5AF26564}">
      <dgm:prSet/>
      <dgm:spPr/>
      <dgm:t>
        <a:bodyPr/>
        <a:lstStyle/>
        <a:p>
          <a:endParaRPr lang="zh-CN" altLang="en-US"/>
        </a:p>
      </dgm:t>
    </dgm:pt>
    <dgm:pt modelId="{C81D5473-BEFA-4D84-B514-F7F59AF40B67}" type="sibTrans" cxnId="{6FFFFD8C-D721-4F58-9015-4EAC5AF26564}">
      <dgm:prSet/>
      <dgm:spPr/>
      <dgm:t>
        <a:bodyPr/>
        <a:lstStyle/>
        <a:p>
          <a:endParaRPr lang="zh-CN" altLang="en-US"/>
        </a:p>
      </dgm:t>
    </dgm:pt>
    <dgm:pt modelId="{CC1B8498-BCEA-4044-9B19-22A2662443C8}">
      <dgm:prSet phldrT="[文本]" custT="1"/>
      <dgm:spPr/>
      <dgm:t>
        <a:bodyPr/>
        <a:lstStyle/>
        <a:p>
          <a:r>
            <a:rPr lang="en-US" altLang="zh-CN" sz="3200" dirty="0" smtClean="0">
              <a:latin typeface="Calibri" pitchFamily="34" charset="0"/>
            </a:rPr>
            <a:t>what to do</a:t>
          </a:r>
          <a:endParaRPr lang="zh-CN" altLang="en-US" sz="3200" dirty="0">
            <a:latin typeface="Calibri" pitchFamily="34" charset="0"/>
          </a:endParaRPr>
        </a:p>
      </dgm:t>
    </dgm:pt>
    <dgm:pt modelId="{B0300833-58DF-4542-8BC8-DE2FE0AD52FC}" type="parTrans" cxnId="{670BE7E2-D79F-42FC-AFE3-8D261F4EA18A}">
      <dgm:prSet/>
      <dgm:spPr/>
      <dgm:t>
        <a:bodyPr/>
        <a:lstStyle/>
        <a:p>
          <a:endParaRPr lang="zh-CN" altLang="en-US"/>
        </a:p>
      </dgm:t>
    </dgm:pt>
    <dgm:pt modelId="{E4D1883A-FB3A-4D42-831B-0537428EB1A1}" type="sibTrans" cxnId="{670BE7E2-D79F-42FC-AFE3-8D261F4EA18A}">
      <dgm:prSet/>
      <dgm:spPr/>
      <dgm:t>
        <a:bodyPr/>
        <a:lstStyle/>
        <a:p>
          <a:endParaRPr lang="zh-CN" altLang="en-US"/>
        </a:p>
      </dgm:t>
    </dgm:pt>
    <dgm:pt modelId="{6FCA1A18-89A6-43CB-BEA6-6BDAA12A5066}">
      <dgm:prSet custT="1"/>
      <dgm:spPr/>
      <dgm:t>
        <a:bodyPr/>
        <a:lstStyle/>
        <a:p>
          <a:r>
            <a:rPr lang="en-US" altLang="zh-CN" sz="3200" dirty="0" smtClean="0">
              <a:latin typeface="Calibri" pitchFamily="34" charset="0"/>
              <a:ea typeface="宋体" pitchFamily="2" charset="-122"/>
            </a:rPr>
            <a:t>celebration</a:t>
          </a:r>
          <a:endParaRPr lang="zh-CN" altLang="en-US" sz="3200" dirty="0">
            <a:latin typeface="Calibri" pitchFamily="34" charset="0"/>
            <a:ea typeface="宋体" pitchFamily="2" charset="-122"/>
          </a:endParaRPr>
        </a:p>
      </dgm:t>
    </dgm:pt>
    <dgm:pt modelId="{F2B6E12A-4174-4F60-A21A-2C94220FB44A}" type="parTrans" cxnId="{9E33D49A-22FB-47F6-B5CD-090DD0F4AAF2}">
      <dgm:prSet/>
      <dgm:spPr/>
      <dgm:t>
        <a:bodyPr/>
        <a:lstStyle/>
        <a:p>
          <a:endParaRPr lang="zh-CN" altLang="en-US"/>
        </a:p>
      </dgm:t>
    </dgm:pt>
    <dgm:pt modelId="{32C39327-597E-433D-8AA9-5E0CF2D1600B}" type="sibTrans" cxnId="{9E33D49A-22FB-47F6-B5CD-090DD0F4AAF2}">
      <dgm:prSet/>
      <dgm:spPr/>
      <dgm:t>
        <a:bodyPr/>
        <a:lstStyle/>
        <a:p>
          <a:endParaRPr lang="zh-CN" altLang="en-US"/>
        </a:p>
      </dgm:t>
    </dgm:pt>
    <dgm:pt modelId="{7C3D6C5F-0041-412C-9892-33ABD9C2B85F}">
      <dgm:prSet custT="1"/>
      <dgm:spPr/>
      <dgm:t>
        <a:bodyPr/>
        <a:lstStyle/>
        <a:p>
          <a:r>
            <a:rPr lang="en-US" altLang="zh-CN" sz="3200" dirty="0" smtClean="0">
              <a:latin typeface="Calibri" pitchFamily="34" charset="0"/>
            </a:rPr>
            <a:t>communication</a:t>
          </a:r>
          <a:endParaRPr lang="zh-CN" altLang="en-US" sz="3200" dirty="0">
            <a:latin typeface="Calibri" pitchFamily="34" charset="0"/>
          </a:endParaRPr>
        </a:p>
      </dgm:t>
    </dgm:pt>
    <dgm:pt modelId="{1F87D508-5726-452A-A96C-2869E2414D65}" type="parTrans" cxnId="{B3B80ABC-84F8-4442-98A5-745C6F45C036}">
      <dgm:prSet/>
      <dgm:spPr/>
      <dgm:t>
        <a:bodyPr/>
        <a:lstStyle/>
        <a:p>
          <a:endParaRPr lang="zh-CN" altLang="en-US"/>
        </a:p>
      </dgm:t>
    </dgm:pt>
    <dgm:pt modelId="{43EA9D49-145E-4559-A0E5-946D7C83A795}" type="sibTrans" cxnId="{B3B80ABC-84F8-4442-98A5-745C6F45C036}">
      <dgm:prSet/>
      <dgm:spPr/>
      <dgm:t>
        <a:bodyPr/>
        <a:lstStyle/>
        <a:p>
          <a:endParaRPr lang="zh-CN" altLang="en-US"/>
        </a:p>
      </dgm:t>
    </dgm:pt>
    <dgm:pt modelId="{82D82F9A-51C3-4EF1-8B57-3B99F79D2EC4}">
      <dgm:prSet custT="1"/>
      <dgm:spPr/>
      <dgm:t>
        <a:bodyPr/>
        <a:lstStyle/>
        <a:p>
          <a:r>
            <a:rPr lang="en-US" sz="2800" dirty="0" smtClean="0">
              <a:latin typeface="Calibri" pitchFamily="34" charset="0"/>
            </a:rPr>
            <a:t>horses, lasso, camp</a:t>
          </a:r>
          <a:endParaRPr lang="zh-CN" altLang="en-US" sz="2800" dirty="0">
            <a:latin typeface="Calibri" pitchFamily="34" charset="0"/>
          </a:endParaRPr>
        </a:p>
      </dgm:t>
    </dgm:pt>
    <dgm:pt modelId="{76B98AA7-C03E-4F62-8951-772D3064F86E}" type="parTrans" cxnId="{B9A7D944-E2B8-417B-B4FC-1FFF7B38C16C}">
      <dgm:prSet/>
      <dgm:spPr/>
      <dgm:t>
        <a:bodyPr/>
        <a:lstStyle/>
        <a:p>
          <a:endParaRPr lang="zh-CN" altLang="en-US"/>
        </a:p>
      </dgm:t>
    </dgm:pt>
    <dgm:pt modelId="{13A2C375-953F-4AD0-BECF-78B5576371E6}" type="sibTrans" cxnId="{B9A7D944-E2B8-417B-B4FC-1FFF7B38C16C}">
      <dgm:prSet/>
      <dgm:spPr/>
      <dgm:t>
        <a:bodyPr/>
        <a:lstStyle/>
        <a:p>
          <a:endParaRPr lang="zh-CN" altLang="en-US"/>
        </a:p>
      </dgm:t>
    </dgm:pt>
    <dgm:pt modelId="{61602F59-6F34-4E0B-ACEB-B84CB89DDF66}">
      <dgm:prSet custT="1"/>
      <dgm:spPr/>
      <dgm:t>
        <a:bodyPr/>
        <a:lstStyle/>
        <a:p>
          <a:r>
            <a:rPr lang="en-US" sz="2800" dirty="0" smtClean="0">
              <a:latin typeface="Calibri" pitchFamily="34" charset="0"/>
            </a:rPr>
            <a:t>stampede, the attack from </a:t>
          </a:r>
          <a:r>
            <a:rPr lang="en-US" altLang="zh-CN" sz="2800" dirty="0" smtClean="0">
              <a:latin typeface="Calibri" pitchFamily="34" charset="0"/>
            </a:rPr>
            <a:t>… </a:t>
          </a:r>
          <a:r>
            <a:rPr lang="en-US" sz="2800" dirty="0" smtClean="0">
              <a:latin typeface="Calibri" pitchFamily="34" charset="0"/>
            </a:rPr>
            <a:t>horns</a:t>
          </a:r>
          <a:endParaRPr lang="zh-CN" sz="2800" dirty="0">
            <a:latin typeface="Calibri" pitchFamily="34" charset="0"/>
          </a:endParaRPr>
        </a:p>
      </dgm:t>
    </dgm:pt>
    <dgm:pt modelId="{167E0033-46D2-42C7-B7AB-4130293ED2AF}" type="parTrans" cxnId="{AC46A4E7-9B7E-4E76-9486-2D65502F4481}">
      <dgm:prSet/>
      <dgm:spPr/>
      <dgm:t>
        <a:bodyPr/>
        <a:lstStyle/>
        <a:p>
          <a:endParaRPr lang="zh-CN" altLang="en-US"/>
        </a:p>
      </dgm:t>
    </dgm:pt>
    <dgm:pt modelId="{E493004E-734D-4C4A-8CF8-1D3613F51A89}" type="sibTrans" cxnId="{AC46A4E7-9B7E-4E76-9486-2D65502F4481}">
      <dgm:prSet/>
      <dgm:spPr/>
      <dgm:t>
        <a:bodyPr/>
        <a:lstStyle/>
        <a:p>
          <a:endParaRPr lang="zh-CN" altLang="en-US"/>
        </a:p>
      </dgm:t>
    </dgm:pt>
    <dgm:pt modelId="{1FFD75D9-BC9C-43C7-82FF-D4450E62FAC1}">
      <dgm:prSet custT="1"/>
      <dgm:spPr/>
      <dgm:t>
        <a:bodyPr/>
        <a:lstStyle/>
        <a:p>
          <a:r>
            <a:rPr lang="en-US" altLang="zh-CN" sz="2800" dirty="0" smtClean="0">
              <a:latin typeface="Calibri" pitchFamily="34" charset="0"/>
            </a:rPr>
            <a:t>ride to …, set up camp, chase … down</a:t>
          </a:r>
          <a:r>
            <a:rPr lang="zh-CN" altLang="en-US" sz="2800" dirty="0" smtClean="0">
              <a:latin typeface="Calibri" pitchFamily="34" charset="0"/>
            </a:rPr>
            <a:t>，</a:t>
          </a:r>
          <a:r>
            <a:rPr lang="en-US" altLang="zh-CN" sz="2800" dirty="0" smtClean="0">
              <a:latin typeface="Calibri" pitchFamily="34" charset="0"/>
            </a:rPr>
            <a:t>take … </a:t>
          </a:r>
          <a:r>
            <a:rPr lang="en-US" sz="2800" dirty="0" smtClean="0">
              <a:latin typeface="Calibri" pitchFamily="34" charset="0"/>
            </a:rPr>
            <a:t>back to </a:t>
          </a:r>
          <a:endParaRPr lang="zh-CN" sz="2800" dirty="0">
            <a:latin typeface="Calibri" pitchFamily="34" charset="0"/>
          </a:endParaRPr>
        </a:p>
      </dgm:t>
    </dgm:pt>
    <dgm:pt modelId="{E36AEBB9-86B1-4936-9994-462CEA402230}" type="parTrans" cxnId="{5660364B-BB4E-48BD-8553-1C59D6ACD9F0}">
      <dgm:prSet/>
      <dgm:spPr/>
      <dgm:t>
        <a:bodyPr/>
        <a:lstStyle/>
        <a:p>
          <a:endParaRPr lang="zh-CN" altLang="en-US"/>
        </a:p>
      </dgm:t>
    </dgm:pt>
    <dgm:pt modelId="{567255D0-C8F3-4A48-832F-DCDB17A19517}" type="sibTrans" cxnId="{5660364B-BB4E-48BD-8553-1C59D6ACD9F0}">
      <dgm:prSet/>
      <dgm:spPr/>
      <dgm:t>
        <a:bodyPr/>
        <a:lstStyle/>
        <a:p>
          <a:endParaRPr lang="zh-CN" altLang="en-US"/>
        </a:p>
      </dgm:t>
    </dgm:pt>
    <dgm:pt modelId="{4836115B-75D7-4DF2-AE53-1F05ECAD47AA}">
      <dgm:prSet custT="1"/>
      <dgm:spPr/>
      <dgm:t>
        <a:bodyPr/>
        <a:lstStyle/>
        <a:p>
          <a:r>
            <a:rPr lang="en-US" sz="2800" dirty="0" smtClean="0">
              <a:latin typeface="Calibri" pitchFamily="34" charset="0"/>
            </a:rPr>
            <a:t>put </a:t>
          </a:r>
          <a:r>
            <a:rPr lang="en-US" altLang="zh-CN" sz="2800" dirty="0" smtClean="0">
              <a:latin typeface="Calibri" pitchFamily="34" charset="0"/>
            </a:rPr>
            <a:t>…</a:t>
          </a:r>
          <a:r>
            <a:rPr lang="en-US" sz="2800" dirty="0" smtClean="0">
              <a:latin typeface="Calibri" pitchFamily="34" charset="0"/>
            </a:rPr>
            <a:t> into </a:t>
          </a:r>
          <a:r>
            <a:rPr lang="en-US" altLang="zh-CN" sz="2800" dirty="0" smtClean="0">
              <a:latin typeface="Calibri" pitchFamily="34" charset="0"/>
            </a:rPr>
            <a:t>…, </a:t>
          </a:r>
          <a:r>
            <a:rPr lang="en-US" sz="2800" dirty="0" smtClean="0">
              <a:latin typeface="Calibri" pitchFamily="34" charset="0"/>
            </a:rPr>
            <a:t>count, brand, give </a:t>
          </a:r>
          <a:r>
            <a:rPr lang="en-US" altLang="zh-CN" sz="2800" dirty="0" smtClean="0">
              <a:latin typeface="Calibri" pitchFamily="34" charset="0"/>
            </a:rPr>
            <a:t>… </a:t>
          </a:r>
          <a:r>
            <a:rPr lang="en-US" sz="2800" dirty="0" smtClean="0">
              <a:latin typeface="Calibri" pitchFamily="34" charset="0"/>
            </a:rPr>
            <a:t>medicine, sort out</a:t>
          </a:r>
          <a:endParaRPr lang="zh-CN" sz="2800" dirty="0">
            <a:latin typeface="Calibri" pitchFamily="34" charset="0"/>
          </a:endParaRPr>
        </a:p>
      </dgm:t>
    </dgm:pt>
    <dgm:pt modelId="{5A0DDCC6-2C47-4DF3-9BA8-FD6C10ADB040}" type="parTrans" cxnId="{4AE2F26D-7DE4-410D-BF9C-6D92405D3498}">
      <dgm:prSet/>
      <dgm:spPr/>
      <dgm:t>
        <a:bodyPr/>
        <a:lstStyle/>
        <a:p>
          <a:endParaRPr lang="zh-CN" altLang="en-US"/>
        </a:p>
      </dgm:t>
    </dgm:pt>
    <dgm:pt modelId="{A00658A0-D57E-49E2-A6A2-E2253795E67A}" type="sibTrans" cxnId="{4AE2F26D-7DE4-410D-BF9C-6D92405D3498}">
      <dgm:prSet/>
      <dgm:spPr/>
      <dgm:t>
        <a:bodyPr/>
        <a:lstStyle/>
        <a:p>
          <a:endParaRPr lang="zh-CN" altLang="en-US"/>
        </a:p>
      </dgm:t>
    </dgm:pt>
    <dgm:pt modelId="{71E7D842-76A9-450C-ABBD-914581239DF9}">
      <dgm:prSet custT="1"/>
      <dgm:spPr/>
      <dgm:t>
        <a:bodyPr/>
        <a:lstStyle/>
        <a:p>
          <a:r>
            <a:rPr lang="en-US" sz="2800" dirty="0" smtClean="0">
              <a:latin typeface="Calibri" pitchFamily="34" charset="0"/>
            </a:rPr>
            <a:t>share </a:t>
          </a:r>
          <a:r>
            <a:rPr lang="en-US" altLang="zh-CN" sz="2800" dirty="0" smtClean="0">
              <a:latin typeface="Calibri" pitchFamily="34" charset="0"/>
            </a:rPr>
            <a:t>…</a:t>
          </a:r>
          <a:r>
            <a:rPr lang="en-US" sz="2800" dirty="0" smtClean="0">
              <a:latin typeface="Calibri" pitchFamily="34" charset="0"/>
            </a:rPr>
            <a:t>, tell </a:t>
          </a:r>
          <a:r>
            <a:rPr lang="en-US" altLang="zh-CN" sz="2800" dirty="0" smtClean="0">
              <a:latin typeface="Calibri" pitchFamily="34" charset="0"/>
            </a:rPr>
            <a:t>…</a:t>
          </a:r>
          <a:r>
            <a:rPr lang="en-US" sz="2800" dirty="0" smtClean="0">
              <a:latin typeface="Calibri" pitchFamily="34" charset="0"/>
            </a:rPr>
            <a:t>, sing </a:t>
          </a:r>
          <a:r>
            <a:rPr lang="en-US" altLang="zh-CN" sz="2800" dirty="0" smtClean="0">
              <a:latin typeface="Calibri" pitchFamily="34" charset="0"/>
            </a:rPr>
            <a:t>…</a:t>
          </a:r>
          <a:r>
            <a:rPr lang="en-US" sz="2800" dirty="0" smtClean="0">
              <a:latin typeface="Calibri" pitchFamily="34" charset="0"/>
            </a:rPr>
            <a:t>, light </a:t>
          </a:r>
          <a:r>
            <a:rPr lang="en-US" altLang="zh-CN" sz="2800" dirty="0" smtClean="0">
              <a:latin typeface="Calibri" pitchFamily="34" charset="0"/>
            </a:rPr>
            <a:t>…</a:t>
          </a:r>
          <a:r>
            <a:rPr lang="zh-CN" altLang="en-US" sz="2800" dirty="0" smtClean="0">
              <a:latin typeface="Calibri" pitchFamily="34" charset="0"/>
            </a:rPr>
            <a:t>，</a:t>
          </a:r>
          <a:endParaRPr lang="en-US" altLang="zh-CN" sz="2800" dirty="0" smtClean="0">
            <a:latin typeface="Calibri" pitchFamily="34" charset="0"/>
          </a:endParaRPr>
        </a:p>
        <a:p>
          <a:r>
            <a:rPr lang="en-US" sz="2800" dirty="0" smtClean="0">
              <a:latin typeface="Calibri" pitchFamily="34" charset="0"/>
            </a:rPr>
            <a:t>send </a:t>
          </a:r>
          <a:r>
            <a:rPr lang="en-US" altLang="zh-CN" sz="2800" dirty="0" smtClean="0">
              <a:latin typeface="Calibri" pitchFamily="34" charset="0"/>
            </a:rPr>
            <a:t>… </a:t>
          </a:r>
          <a:r>
            <a:rPr lang="en-US" sz="2800" dirty="0" smtClean="0">
              <a:latin typeface="Calibri" pitchFamily="34" charset="0"/>
            </a:rPr>
            <a:t>into the sky</a:t>
          </a:r>
          <a:endParaRPr lang="zh-CN" sz="2800" dirty="0">
            <a:latin typeface="Calibri" pitchFamily="34" charset="0"/>
          </a:endParaRPr>
        </a:p>
      </dgm:t>
    </dgm:pt>
    <dgm:pt modelId="{205CFDB5-6030-44E7-9D9B-27862AD9337D}" type="parTrans" cxnId="{55A16C99-D888-4077-B644-2F3694260313}">
      <dgm:prSet/>
      <dgm:spPr/>
      <dgm:t>
        <a:bodyPr/>
        <a:lstStyle/>
        <a:p>
          <a:endParaRPr lang="zh-CN" altLang="en-US"/>
        </a:p>
      </dgm:t>
    </dgm:pt>
    <dgm:pt modelId="{35B8DCEC-AFB1-4788-AF5A-42AE55F41E4C}" type="sibTrans" cxnId="{55A16C99-D888-4077-B644-2F3694260313}">
      <dgm:prSet/>
      <dgm:spPr/>
      <dgm:t>
        <a:bodyPr/>
        <a:lstStyle/>
        <a:p>
          <a:endParaRPr lang="zh-CN" altLang="en-US"/>
        </a:p>
      </dgm:t>
    </dgm:pt>
    <dgm:pt modelId="{13CCFBD8-7EEE-4FEC-961F-DFD307BA8B35}">
      <dgm:prSet custT="1"/>
      <dgm:spPr/>
      <dgm:t>
        <a:bodyPr/>
        <a:lstStyle/>
        <a:p>
          <a:r>
            <a:rPr lang="en-US" sz="2800" dirty="0" smtClean="0">
              <a:latin typeface="Calibri" pitchFamily="34" charset="0"/>
            </a:rPr>
            <a:t>smoke signal</a:t>
          </a:r>
          <a:endParaRPr lang="zh-CN" sz="2800" dirty="0">
            <a:latin typeface="Calibri" pitchFamily="34" charset="0"/>
          </a:endParaRPr>
        </a:p>
      </dgm:t>
    </dgm:pt>
    <dgm:pt modelId="{94D53683-BFFC-4CA5-810D-D3149F988E53}" type="parTrans" cxnId="{AF6A85DE-8ACE-4377-914B-83748E961DE8}">
      <dgm:prSet/>
      <dgm:spPr/>
      <dgm:t>
        <a:bodyPr/>
        <a:lstStyle/>
        <a:p>
          <a:endParaRPr lang="zh-CN" altLang="en-US"/>
        </a:p>
      </dgm:t>
    </dgm:pt>
    <dgm:pt modelId="{F918D6DE-574B-4FBA-8209-57372D57164E}" type="sibTrans" cxnId="{AF6A85DE-8ACE-4377-914B-83748E961DE8}">
      <dgm:prSet/>
      <dgm:spPr/>
      <dgm:t>
        <a:bodyPr/>
        <a:lstStyle/>
        <a:p>
          <a:endParaRPr lang="zh-CN" altLang="en-US"/>
        </a:p>
      </dgm:t>
    </dgm:pt>
    <dgm:pt modelId="{C1438079-3EE2-4771-B692-B3DC525AB6AD}" type="pres">
      <dgm:prSet presAssocID="{9E88C449-8164-4435-BE39-5294F8EF6DC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1D2CFE7-F472-4674-8A5F-2BBFAB2786DA}" type="pres">
      <dgm:prSet presAssocID="{E2E1A197-5DA8-4553-BDB6-79E1D55F136E}" presName="root1" presStyleCnt="0"/>
      <dgm:spPr/>
    </dgm:pt>
    <dgm:pt modelId="{8DEA9C0A-E823-49A7-92F5-79F676A1D09E}" type="pres">
      <dgm:prSet presAssocID="{E2E1A197-5DA8-4553-BDB6-79E1D55F136E}" presName="LevelOneTextNode" presStyleLbl="node0" presStyleIdx="0" presStyleCnt="1" custScaleY="14074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EBDB7E9-DC55-40E8-AB4B-BF6087CB6371}" type="pres">
      <dgm:prSet presAssocID="{E2E1A197-5DA8-4553-BDB6-79E1D55F136E}" presName="level2hierChild" presStyleCnt="0"/>
      <dgm:spPr/>
    </dgm:pt>
    <dgm:pt modelId="{D5D7F12F-39DC-4A58-A7E7-E10804AE592B}" type="pres">
      <dgm:prSet presAssocID="{F145321E-27D6-4964-BE53-C94261DA0E19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1A63D333-919A-497A-A573-7D679CFBF637}" type="pres">
      <dgm:prSet presAssocID="{F145321E-27D6-4964-BE53-C94261DA0E19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11592205-6880-4A2C-BFB3-30E7534C92EC}" type="pres">
      <dgm:prSet presAssocID="{0E06E3F1-FF95-47FB-9D46-7BCFBAF483FA}" presName="root2" presStyleCnt="0"/>
      <dgm:spPr/>
    </dgm:pt>
    <dgm:pt modelId="{3FC05A11-AFD1-41F2-8824-CE4FD9D952C3}" type="pres">
      <dgm:prSet presAssocID="{0E06E3F1-FF95-47FB-9D46-7BCFBAF483FA}" presName="LevelTwoTextNode" presStyleLbl="node2" presStyleIdx="0" presStyleCnt="5" custScaleX="59916" custScaleY="8057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A739D16-093F-45A4-B7B3-218A0BAA7710}" type="pres">
      <dgm:prSet presAssocID="{0E06E3F1-FF95-47FB-9D46-7BCFBAF483FA}" presName="level3hierChild" presStyleCnt="0"/>
      <dgm:spPr/>
    </dgm:pt>
    <dgm:pt modelId="{6F34AC55-0A17-443F-A488-18041B020C4B}" type="pres">
      <dgm:prSet presAssocID="{76B98AA7-C03E-4F62-8951-772D3064F86E}" presName="conn2-1" presStyleLbl="parChTrans1D3" presStyleIdx="0" presStyleCnt="6"/>
      <dgm:spPr/>
      <dgm:t>
        <a:bodyPr/>
        <a:lstStyle/>
        <a:p>
          <a:endParaRPr lang="zh-CN" altLang="en-US"/>
        </a:p>
      </dgm:t>
    </dgm:pt>
    <dgm:pt modelId="{4A42F3AA-7D09-48F1-8230-A0231148CD50}" type="pres">
      <dgm:prSet presAssocID="{76B98AA7-C03E-4F62-8951-772D3064F86E}" presName="connTx" presStyleLbl="parChTrans1D3" presStyleIdx="0" presStyleCnt="6"/>
      <dgm:spPr/>
      <dgm:t>
        <a:bodyPr/>
        <a:lstStyle/>
        <a:p>
          <a:endParaRPr lang="zh-CN" altLang="en-US"/>
        </a:p>
      </dgm:t>
    </dgm:pt>
    <dgm:pt modelId="{EAECACDE-D712-4A3E-8840-5E56231B609E}" type="pres">
      <dgm:prSet presAssocID="{82D82F9A-51C3-4EF1-8B57-3B99F79D2EC4}" presName="root2" presStyleCnt="0"/>
      <dgm:spPr/>
    </dgm:pt>
    <dgm:pt modelId="{15ACB883-0062-4AE8-938B-C906BF49226B}" type="pres">
      <dgm:prSet presAssocID="{82D82F9A-51C3-4EF1-8B57-3B99F79D2EC4}" presName="LevelTwoTextNode" presStyleLbl="node3" presStyleIdx="0" presStyleCnt="6" custScaleX="21503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71D9EF9-7C42-40DC-8932-BCBE687E99B6}" type="pres">
      <dgm:prSet presAssocID="{82D82F9A-51C3-4EF1-8B57-3B99F79D2EC4}" presName="level3hierChild" presStyleCnt="0"/>
      <dgm:spPr/>
    </dgm:pt>
    <dgm:pt modelId="{513C5AB1-30A9-4B82-851F-B9E7CE183CE2}" type="pres">
      <dgm:prSet presAssocID="{DED09784-9F63-474F-89AD-987B34039DFE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C122AF04-2B41-4D10-909C-41D6A471FBE2}" type="pres">
      <dgm:prSet presAssocID="{DED09784-9F63-474F-89AD-987B34039DFE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28EAF453-BDF1-4DC4-93CC-CE47F01E3931}" type="pres">
      <dgm:prSet presAssocID="{30C0C945-8794-4B48-A180-FCE73EC0F1C6}" presName="root2" presStyleCnt="0"/>
      <dgm:spPr/>
    </dgm:pt>
    <dgm:pt modelId="{4868F84A-6702-4B37-9454-C6125F35D72C}" type="pres">
      <dgm:prSet presAssocID="{30C0C945-8794-4B48-A180-FCE73EC0F1C6}" presName="LevelTwoTextNode" presStyleLbl="node2" presStyleIdx="1" presStyleCnt="5" custScaleX="84836" custScaleY="14034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46EB2F6-E7FA-4E59-A2D3-277474A8B449}" type="pres">
      <dgm:prSet presAssocID="{30C0C945-8794-4B48-A180-FCE73EC0F1C6}" presName="level3hierChild" presStyleCnt="0"/>
      <dgm:spPr/>
    </dgm:pt>
    <dgm:pt modelId="{4B625A0F-AF5D-41DB-A525-4F633B15435A}" type="pres">
      <dgm:prSet presAssocID="{167E0033-46D2-42C7-B7AB-4130293ED2AF}" presName="conn2-1" presStyleLbl="parChTrans1D3" presStyleIdx="1" presStyleCnt="6"/>
      <dgm:spPr/>
      <dgm:t>
        <a:bodyPr/>
        <a:lstStyle/>
        <a:p>
          <a:endParaRPr lang="zh-CN" altLang="en-US"/>
        </a:p>
      </dgm:t>
    </dgm:pt>
    <dgm:pt modelId="{8E5E7A11-D0F3-466C-AEE9-C5D67F76F31E}" type="pres">
      <dgm:prSet presAssocID="{167E0033-46D2-42C7-B7AB-4130293ED2AF}" presName="connTx" presStyleLbl="parChTrans1D3" presStyleIdx="1" presStyleCnt="6"/>
      <dgm:spPr/>
      <dgm:t>
        <a:bodyPr/>
        <a:lstStyle/>
        <a:p>
          <a:endParaRPr lang="zh-CN" altLang="en-US"/>
        </a:p>
      </dgm:t>
    </dgm:pt>
    <dgm:pt modelId="{DAD124E4-27F3-428D-AF20-CCD5888CBCB5}" type="pres">
      <dgm:prSet presAssocID="{61602F59-6F34-4E0B-ACEB-B84CB89DDF66}" presName="root2" presStyleCnt="0"/>
      <dgm:spPr/>
    </dgm:pt>
    <dgm:pt modelId="{BEED82D6-5190-4A1B-A33A-8BBA29212B31}" type="pres">
      <dgm:prSet presAssocID="{61602F59-6F34-4E0B-ACEB-B84CB89DDF66}" presName="LevelTwoTextNode" presStyleLbl="node3" presStyleIdx="1" presStyleCnt="6" custScaleX="4058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7602BCA-15B5-4B8F-876D-E102C4CFF1F5}" type="pres">
      <dgm:prSet presAssocID="{61602F59-6F34-4E0B-ACEB-B84CB89DDF66}" presName="level3hierChild" presStyleCnt="0"/>
      <dgm:spPr/>
    </dgm:pt>
    <dgm:pt modelId="{46691167-AE88-429B-827C-D59776784199}" type="pres">
      <dgm:prSet presAssocID="{B0300833-58DF-4542-8BC8-DE2FE0AD52FC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F0BAD24B-2D15-4EEF-9B3B-318408F61891}" type="pres">
      <dgm:prSet presAssocID="{B0300833-58DF-4542-8BC8-DE2FE0AD52FC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D982CD6B-87EB-4FC0-A6E8-6C162B8506CA}" type="pres">
      <dgm:prSet presAssocID="{CC1B8498-BCEA-4044-9B19-22A2662443C8}" presName="root2" presStyleCnt="0"/>
      <dgm:spPr/>
    </dgm:pt>
    <dgm:pt modelId="{97C78053-C717-49B0-8051-63A5B406D183}" type="pres">
      <dgm:prSet presAssocID="{CC1B8498-BCEA-4044-9B19-22A2662443C8}" presName="LevelTwoTextNode" presStyleLbl="node2" presStyleIdx="2" presStyleCnt="5" custScaleX="143300" custScaleY="10613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8AE0389-CC06-448E-B011-610A8CC9C2B0}" type="pres">
      <dgm:prSet presAssocID="{CC1B8498-BCEA-4044-9B19-22A2662443C8}" presName="level3hierChild" presStyleCnt="0"/>
      <dgm:spPr/>
    </dgm:pt>
    <dgm:pt modelId="{9EDA1BF6-778B-4DB7-9BFA-3EAF54171D5F}" type="pres">
      <dgm:prSet presAssocID="{E36AEBB9-86B1-4936-9994-462CEA402230}" presName="conn2-1" presStyleLbl="parChTrans1D3" presStyleIdx="2" presStyleCnt="6"/>
      <dgm:spPr/>
      <dgm:t>
        <a:bodyPr/>
        <a:lstStyle/>
        <a:p>
          <a:endParaRPr lang="zh-CN" altLang="en-US"/>
        </a:p>
      </dgm:t>
    </dgm:pt>
    <dgm:pt modelId="{FC4B0DF8-AC8E-4055-9080-5EC0944C7406}" type="pres">
      <dgm:prSet presAssocID="{E36AEBB9-86B1-4936-9994-462CEA402230}" presName="connTx" presStyleLbl="parChTrans1D3" presStyleIdx="2" presStyleCnt="6"/>
      <dgm:spPr/>
      <dgm:t>
        <a:bodyPr/>
        <a:lstStyle/>
        <a:p>
          <a:endParaRPr lang="zh-CN" altLang="en-US"/>
        </a:p>
      </dgm:t>
    </dgm:pt>
    <dgm:pt modelId="{CEF521AA-B208-4B88-BF48-35B2D8C3C3EF}" type="pres">
      <dgm:prSet presAssocID="{1FFD75D9-BC9C-43C7-82FF-D4450E62FAC1}" presName="root2" presStyleCnt="0"/>
      <dgm:spPr/>
    </dgm:pt>
    <dgm:pt modelId="{030679AB-1232-407B-BABF-258EE7504A5D}" type="pres">
      <dgm:prSet presAssocID="{1FFD75D9-BC9C-43C7-82FF-D4450E62FAC1}" presName="LevelTwoTextNode" presStyleLbl="node3" presStyleIdx="2" presStyleCnt="6" custScaleX="401518" custScaleY="206013" custLinFactNeighborX="21584" custLinFactNeighborY="552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B2BF142-5EAC-440C-84AB-ED9C5CA21A4B}" type="pres">
      <dgm:prSet presAssocID="{1FFD75D9-BC9C-43C7-82FF-D4450E62FAC1}" presName="level3hierChild" presStyleCnt="0"/>
      <dgm:spPr/>
    </dgm:pt>
    <dgm:pt modelId="{5DD5C3C2-C921-4879-BC1A-1E68FDFC7191}" type="pres">
      <dgm:prSet presAssocID="{5A0DDCC6-2C47-4DF3-9BA8-FD6C10ADB040}" presName="conn2-1" presStyleLbl="parChTrans1D3" presStyleIdx="3" presStyleCnt="6"/>
      <dgm:spPr/>
      <dgm:t>
        <a:bodyPr/>
        <a:lstStyle/>
        <a:p>
          <a:endParaRPr lang="zh-CN" altLang="en-US"/>
        </a:p>
      </dgm:t>
    </dgm:pt>
    <dgm:pt modelId="{B50DA738-04AF-4C8E-9444-ACD429108208}" type="pres">
      <dgm:prSet presAssocID="{5A0DDCC6-2C47-4DF3-9BA8-FD6C10ADB040}" presName="connTx" presStyleLbl="parChTrans1D3" presStyleIdx="3" presStyleCnt="6"/>
      <dgm:spPr/>
      <dgm:t>
        <a:bodyPr/>
        <a:lstStyle/>
        <a:p>
          <a:endParaRPr lang="zh-CN" altLang="en-US"/>
        </a:p>
      </dgm:t>
    </dgm:pt>
    <dgm:pt modelId="{1396B1DF-3770-42F4-8A87-2C74039FACDC}" type="pres">
      <dgm:prSet presAssocID="{4836115B-75D7-4DF2-AE53-1F05ECAD47AA}" presName="root2" presStyleCnt="0"/>
      <dgm:spPr/>
    </dgm:pt>
    <dgm:pt modelId="{D9CD69FF-079D-4D39-85B4-C5937AEF1170}" type="pres">
      <dgm:prSet presAssocID="{4836115B-75D7-4DF2-AE53-1F05ECAD47AA}" presName="LevelTwoTextNode" presStyleLbl="node3" presStyleIdx="3" presStyleCnt="6" custScaleX="447459" custScaleY="19788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E8CBF92-E542-470A-8DFD-B27A461BF8D1}" type="pres">
      <dgm:prSet presAssocID="{4836115B-75D7-4DF2-AE53-1F05ECAD47AA}" presName="level3hierChild" presStyleCnt="0"/>
      <dgm:spPr/>
    </dgm:pt>
    <dgm:pt modelId="{02D54538-FFC1-4730-98D0-8281AD18DB23}" type="pres">
      <dgm:prSet presAssocID="{F2B6E12A-4174-4F60-A21A-2C94220FB44A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1354DC48-32D1-4A08-8BE4-39C8F4DDB170}" type="pres">
      <dgm:prSet presAssocID="{F2B6E12A-4174-4F60-A21A-2C94220FB44A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A8B06E07-3168-44D2-AA7F-33CEBA871050}" type="pres">
      <dgm:prSet presAssocID="{6FCA1A18-89A6-43CB-BEA6-6BDAA12A5066}" presName="root2" presStyleCnt="0"/>
      <dgm:spPr/>
    </dgm:pt>
    <dgm:pt modelId="{DF01DDE6-F6A9-4073-8A40-32FC2893B9DA}" type="pres">
      <dgm:prSet presAssocID="{6FCA1A18-89A6-43CB-BEA6-6BDAA12A5066}" presName="LevelTwoTextNode" presStyleLbl="node2" presStyleIdx="3" presStyleCnt="5" custScaleX="151879" custScaleY="11588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1F26E96-682A-46BB-9732-331CAC04B373}" type="pres">
      <dgm:prSet presAssocID="{6FCA1A18-89A6-43CB-BEA6-6BDAA12A5066}" presName="level3hierChild" presStyleCnt="0"/>
      <dgm:spPr/>
    </dgm:pt>
    <dgm:pt modelId="{FB298D9A-DBEE-4FF2-B3F5-034805DF422A}" type="pres">
      <dgm:prSet presAssocID="{205CFDB5-6030-44E7-9D9B-27862AD9337D}" presName="conn2-1" presStyleLbl="parChTrans1D3" presStyleIdx="4" presStyleCnt="6"/>
      <dgm:spPr/>
      <dgm:t>
        <a:bodyPr/>
        <a:lstStyle/>
        <a:p>
          <a:endParaRPr lang="zh-CN" altLang="en-US"/>
        </a:p>
      </dgm:t>
    </dgm:pt>
    <dgm:pt modelId="{04618FA2-6E37-4712-BF94-DE3755D86F95}" type="pres">
      <dgm:prSet presAssocID="{205CFDB5-6030-44E7-9D9B-27862AD9337D}" presName="connTx" presStyleLbl="parChTrans1D3" presStyleIdx="4" presStyleCnt="6"/>
      <dgm:spPr/>
      <dgm:t>
        <a:bodyPr/>
        <a:lstStyle/>
        <a:p>
          <a:endParaRPr lang="zh-CN" altLang="en-US"/>
        </a:p>
      </dgm:t>
    </dgm:pt>
    <dgm:pt modelId="{3B84D8AB-B410-48CE-8900-7631188A0F77}" type="pres">
      <dgm:prSet presAssocID="{71E7D842-76A9-450C-ABBD-914581239DF9}" presName="root2" presStyleCnt="0"/>
      <dgm:spPr/>
    </dgm:pt>
    <dgm:pt modelId="{28472068-BDFC-4614-84E7-8012ED49F862}" type="pres">
      <dgm:prSet presAssocID="{71E7D842-76A9-450C-ABBD-914581239DF9}" presName="LevelTwoTextNode" presStyleLbl="node3" presStyleIdx="4" presStyleCnt="6" custScaleX="429069" custScaleY="20905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551FE0B-4D08-41D2-9A18-A2B8070544AD}" type="pres">
      <dgm:prSet presAssocID="{71E7D842-76A9-450C-ABBD-914581239DF9}" presName="level3hierChild" presStyleCnt="0"/>
      <dgm:spPr/>
    </dgm:pt>
    <dgm:pt modelId="{81A1A287-61D4-458E-9F26-EDA7B63BC041}" type="pres">
      <dgm:prSet presAssocID="{1F87D508-5726-452A-A96C-2869E2414D65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B7D1DE5F-7106-45A1-AC42-ED8D4DCEEB5F}" type="pres">
      <dgm:prSet presAssocID="{1F87D508-5726-452A-A96C-2869E2414D65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436DC51F-DBF3-4CA8-B24F-729FFD57B37C}" type="pres">
      <dgm:prSet presAssocID="{7C3D6C5F-0041-412C-9892-33ABD9C2B85F}" presName="root2" presStyleCnt="0"/>
      <dgm:spPr/>
    </dgm:pt>
    <dgm:pt modelId="{E0C3DA9C-8802-4B0F-AD20-C9874A9787A9}" type="pres">
      <dgm:prSet presAssocID="{7C3D6C5F-0041-412C-9892-33ABD9C2B85F}" presName="LevelTwoTextNode" presStyleLbl="node2" presStyleIdx="4" presStyleCnt="5" custScaleX="179541" custScaleY="14112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A55FF3B-8F68-427B-9489-0CA0711F870B}" type="pres">
      <dgm:prSet presAssocID="{7C3D6C5F-0041-412C-9892-33ABD9C2B85F}" presName="level3hierChild" presStyleCnt="0"/>
      <dgm:spPr/>
    </dgm:pt>
    <dgm:pt modelId="{8C30ECC3-2DF3-43C4-8790-A07727B29104}" type="pres">
      <dgm:prSet presAssocID="{94D53683-BFFC-4CA5-810D-D3149F988E53}" presName="conn2-1" presStyleLbl="parChTrans1D3" presStyleIdx="5" presStyleCnt="6"/>
      <dgm:spPr/>
      <dgm:t>
        <a:bodyPr/>
        <a:lstStyle/>
        <a:p>
          <a:endParaRPr lang="zh-CN" altLang="en-US"/>
        </a:p>
      </dgm:t>
    </dgm:pt>
    <dgm:pt modelId="{1BF0136F-DAE9-43E5-8C33-E8F08437EFEC}" type="pres">
      <dgm:prSet presAssocID="{94D53683-BFFC-4CA5-810D-D3149F988E53}" presName="connTx" presStyleLbl="parChTrans1D3" presStyleIdx="5" presStyleCnt="6"/>
      <dgm:spPr/>
      <dgm:t>
        <a:bodyPr/>
        <a:lstStyle/>
        <a:p>
          <a:endParaRPr lang="zh-CN" altLang="en-US"/>
        </a:p>
      </dgm:t>
    </dgm:pt>
    <dgm:pt modelId="{F6E96F66-101C-481A-831B-304BCD3B20A4}" type="pres">
      <dgm:prSet presAssocID="{13CCFBD8-7EEE-4FEC-961F-DFD307BA8B35}" presName="root2" presStyleCnt="0"/>
      <dgm:spPr/>
    </dgm:pt>
    <dgm:pt modelId="{597B6494-F418-4800-A94A-76DB5C4CB925}" type="pres">
      <dgm:prSet presAssocID="{13CCFBD8-7EEE-4FEC-961F-DFD307BA8B35}" presName="LevelTwoTextNode" presStyleLbl="node3" presStyleIdx="5" presStyleCnt="6" custScaleX="16583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6BAC61E-D6B7-4610-9DBA-578A8387135B}" type="pres">
      <dgm:prSet presAssocID="{13CCFBD8-7EEE-4FEC-961F-DFD307BA8B35}" presName="level3hierChild" presStyleCnt="0"/>
      <dgm:spPr/>
    </dgm:pt>
  </dgm:ptLst>
  <dgm:cxnLst>
    <dgm:cxn modelId="{F99FA67E-2283-4F3A-A57E-5035903BBB43}" type="presOf" srcId="{94D53683-BFFC-4CA5-810D-D3149F988E53}" destId="{8C30ECC3-2DF3-43C4-8790-A07727B29104}" srcOrd="0" destOrd="0" presId="urn:microsoft.com/office/officeart/2008/layout/HorizontalMultiLevelHierarchy"/>
    <dgm:cxn modelId="{A2448DD5-CDA2-400E-95FF-94A22A3CFCBF}" type="presOf" srcId="{0E06E3F1-FF95-47FB-9D46-7BCFBAF483FA}" destId="{3FC05A11-AFD1-41F2-8824-CE4FD9D952C3}" srcOrd="0" destOrd="0" presId="urn:microsoft.com/office/officeart/2008/layout/HorizontalMultiLevelHierarchy"/>
    <dgm:cxn modelId="{5933E83C-832F-4EC7-9F5B-AC8F4EB5B2D0}" type="presOf" srcId="{6FCA1A18-89A6-43CB-BEA6-6BDAA12A5066}" destId="{DF01DDE6-F6A9-4073-8A40-32FC2893B9DA}" srcOrd="0" destOrd="0" presId="urn:microsoft.com/office/officeart/2008/layout/HorizontalMultiLevelHierarchy"/>
    <dgm:cxn modelId="{55A16C99-D888-4077-B644-2F3694260313}" srcId="{6FCA1A18-89A6-43CB-BEA6-6BDAA12A5066}" destId="{71E7D842-76A9-450C-ABBD-914581239DF9}" srcOrd="0" destOrd="0" parTransId="{205CFDB5-6030-44E7-9D9B-27862AD9337D}" sibTransId="{35B8DCEC-AFB1-4788-AF5A-42AE55F41E4C}"/>
    <dgm:cxn modelId="{F2625AA7-5086-43B8-B177-D0D4008D1AE2}" type="presOf" srcId="{CC1B8498-BCEA-4044-9B19-22A2662443C8}" destId="{97C78053-C717-49B0-8051-63A5B406D183}" srcOrd="0" destOrd="0" presId="urn:microsoft.com/office/officeart/2008/layout/HorizontalMultiLevelHierarchy"/>
    <dgm:cxn modelId="{B9A7D944-E2B8-417B-B4FC-1FFF7B38C16C}" srcId="{0E06E3F1-FF95-47FB-9D46-7BCFBAF483FA}" destId="{82D82F9A-51C3-4EF1-8B57-3B99F79D2EC4}" srcOrd="0" destOrd="0" parTransId="{76B98AA7-C03E-4F62-8951-772D3064F86E}" sibTransId="{13A2C375-953F-4AD0-BECF-78B5576371E6}"/>
    <dgm:cxn modelId="{1DE95178-2EEC-44EC-8863-571855F1F14D}" type="presOf" srcId="{167E0033-46D2-42C7-B7AB-4130293ED2AF}" destId="{4B625A0F-AF5D-41DB-A525-4F633B15435A}" srcOrd="0" destOrd="0" presId="urn:microsoft.com/office/officeart/2008/layout/HorizontalMultiLevelHierarchy"/>
    <dgm:cxn modelId="{19686CCA-5C13-438B-9C1E-244A312DB987}" type="presOf" srcId="{167E0033-46D2-42C7-B7AB-4130293ED2AF}" destId="{8E5E7A11-D0F3-466C-AEE9-C5D67F76F31E}" srcOrd="1" destOrd="0" presId="urn:microsoft.com/office/officeart/2008/layout/HorizontalMultiLevelHierarchy"/>
    <dgm:cxn modelId="{D2AE39C7-0035-4251-AEB8-535A7E090E7A}" type="presOf" srcId="{1F87D508-5726-452A-A96C-2869E2414D65}" destId="{B7D1DE5F-7106-45A1-AC42-ED8D4DCEEB5F}" srcOrd="1" destOrd="0" presId="urn:microsoft.com/office/officeart/2008/layout/HorizontalMultiLevelHierarchy"/>
    <dgm:cxn modelId="{6FFFFD8C-D721-4F58-9015-4EAC5AF26564}" srcId="{E2E1A197-5DA8-4553-BDB6-79E1D55F136E}" destId="{30C0C945-8794-4B48-A180-FCE73EC0F1C6}" srcOrd="1" destOrd="0" parTransId="{DED09784-9F63-474F-89AD-987B34039DFE}" sibTransId="{C81D5473-BEFA-4D84-B514-F7F59AF40B67}"/>
    <dgm:cxn modelId="{2D56EEA0-1393-4CAF-8B07-34CE879A075F}" type="presOf" srcId="{F145321E-27D6-4964-BE53-C94261DA0E19}" destId="{1A63D333-919A-497A-A573-7D679CFBF637}" srcOrd="1" destOrd="0" presId="urn:microsoft.com/office/officeart/2008/layout/HorizontalMultiLevelHierarchy"/>
    <dgm:cxn modelId="{D714471B-7CED-4EA0-A21A-9E33A54F80CE}" type="presOf" srcId="{F2B6E12A-4174-4F60-A21A-2C94220FB44A}" destId="{02D54538-FFC1-4730-98D0-8281AD18DB23}" srcOrd="0" destOrd="0" presId="urn:microsoft.com/office/officeart/2008/layout/HorizontalMultiLevelHierarchy"/>
    <dgm:cxn modelId="{4AE2F26D-7DE4-410D-BF9C-6D92405D3498}" srcId="{CC1B8498-BCEA-4044-9B19-22A2662443C8}" destId="{4836115B-75D7-4DF2-AE53-1F05ECAD47AA}" srcOrd="1" destOrd="0" parTransId="{5A0DDCC6-2C47-4DF3-9BA8-FD6C10ADB040}" sibTransId="{A00658A0-D57E-49E2-A6A2-E2253795E67A}"/>
    <dgm:cxn modelId="{AC46A4E7-9B7E-4E76-9486-2D65502F4481}" srcId="{30C0C945-8794-4B48-A180-FCE73EC0F1C6}" destId="{61602F59-6F34-4E0B-ACEB-B84CB89DDF66}" srcOrd="0" destOrd="0" parTransId="{167E0033-46D2-42C7-B7AB-4130293ED2AF}" sibTransId="{E493004E-734D-4C4A-8CF8-1D3613F51A89}"/>
    <dgm:cxn modelId="{971E1B08-03F0-4724-9F1B-39BCAE0E9B27}" type="presOf" srcId="{F2B6E12A-4174-4F60-A21A-2C94220FB44A}" destId="{1354DC48-32D1-4A08-8BE4-39C8F4DDB170}" srcOrd="1" destOrd="0" presId="urn:microsoft.com/office/officeart/2008/layout/HorizontalMultiLevelHierarchy"/>
    <dgm:cxn modelId="{DA2A06D3-B7CB-45C4-B47C-D99021707F0E}" type="presOf" srcId="{B0300833-58DF-4542-8BC8-DE2FE0AD52FC}" destId="{46691167-AE88-429B-827C-D59776784199}" srcOrd="0" destOrd="0" presId="urn:microsoft.com/office/officeart/2008/layout/HorizontalMultiLevelHierarchy"/>
    <dgm:cxn modelId="{9169EEF8-3F40-4E00-9AC4-92840EAED88E}" type="presOf" srcId="{E36AEBB9-86B1-4936-9994-462CEA402230}" destId="{9EDA1BF6-778B-4DB7-9BFA-3EAF54171D5F}" srcOrd="0" destOrd="0" presId="urn:microsoft.com/office/officeart/2008/layout/HorizontalMultiLevelHierarchy"/>
    <dgm:cxn modelId="{9E33D49A-22FB-47F6-B5CD-090DD0F4AAF2}" srcId="{E2E1A197-5DA8-4553-BDB6-79E1D55F136E}" destId="{6FCA1A18-89A6-43CB-BEA6-6BDAA12A5066}" srcOrd="3" destOrd="0" parTransId="{F2B6E12A-4174-4F60-A21A-2C94220FB44A}" sibTransId="{32C39327-597E-433D-8AA9-5E0CF2D1600B}"/>
    <dgm:cxn modelId="{670BE7E2-D79F-42FC-AFE3-8D261F4EA18A}" srcId="{E2E1A197-5DA8-4553-BDB6-79E1D55F136E}" destId="{CC1B8498-BCEA-4044-9B19-22A2662443C8}" srcOrd="2" destOrd="0" parTransId="{B0300833-58DF-4542-8BC8-DE2FE0AD52FC}" sibTransId="{E4D1883A-FB3A-4D42-831B-0537428EB1A1}"/>
    <dgm:cxn modelId="{69278D02-3E67-4071-94AE-98F7B779C33B}" type="presOf" srcId="{5A0DDCC6-2C47-4DF3-9BA8-FD6C10ADB040}" destId="{5DD5C3C2-C921-4879-BC1A-1E68FDFC7191}" srcOrd="0" destOrd="0" presId="urn:microsoft.com/office/officeart/2008/layout/HorizontalMultiLevelHierarchy"/>
    <dgm:cxn modelId="{D14196E0-7D24-43CE-AEE5-4AB44FEABEDE}" type="presOf" srcId="{76B98AA7-C03E-4F62-8951-772D3064F86E}" destId="{6F34AC55-0A17-443F-A488-18041B020C4B}" srcOrd="0" destOrd="0" presId="urn:microsoft.com/office/officeart/2008/layout/HorizontalMultiLevelHierarchy"/>
    <dgm:cxn modelId="{2DB9387D-15E6-4F21-8EEF-9EBDDBE5731E}" type="presOf" srcId="{61602F59-6F34-4E0B-ACEB-B84CB89DDF66}" destId="{BEED82D6-5190-4A1B-A33A-8BBA29212B31}" srcOrd="0" destOrd="0" presId="urn:microsoft.com/office/officeart/2008/layout/HorizontalMultiLevelHierarchy"/>
    <dgm:cxn modelId="{9DA9792B-B606-4224-ADC9-8E3CE79CF568}" type="presOf" srcId="{5A0DDCC6-2C47-4DF3-9BA8-FD6C10ADB040}" destId="{B50DA738-04AF-4C8E-9444-ACD429108208}" srcOrd="1" destOrd="0" presId="urn:microsoft.com/office/officeart/2008/layout/HorizontalMultiLevelHierarchy"/>
    <dgm:cxn modelId="{AFF445D9-9475-44E4-8C52-F2417BA74176}" type="presOf" srcId="{76B98AA7-C03E-4F62-8951-772D3064F86E}" destId="{4A42F3AA-7D09-48F1-8230-A0231148CD50}" srcOrd="1" destOrd="0" presId="urn:microsoft.com/office/officeart/2008/layout/HorizontalMultiLevelHierarchy"/>
    <dgm:cxn modelId="{50D5EB6E-800C-4FE1-B022-5D6F0C967687}" srcId="{9E88C449-8164-4435-BE39-5294F8EF6DCA}" destId="{E2E1A197-5DA8-4553-BDB6-79E1D55F136E}" srcOrd="0" destOrd="0" parTransId="{7A40B992-F9D4-432E-82E4-D2B4B257AE3E}" sibTransId="{825903FE-54D1-4082-962D-1E29C6EB69B9}"/>
    <dgm:cxn modelId="{B94A74E2-D28F-4811-96F1-3230016241EF}" type="presOf" srcId="{4836115B-75D7-4DF2-AE53-1F05ECAD47AA}" destId="{D9CD69FF-079D-4D39-85B4-C5937AEF1170}" srcOrd="0" destOrd="0" presId="urn:microsoft.com/office/officeart/2008/layout/HorizontalMultiLevelHierarchy"/>
    <dgm:cxn modelId="{90BDA12E-67F6-4C26-B029-611E41F90F81}" type="presOf" srcId="{7C3D6C5F-0041-412C-9892-33ABD9C2B85F}" destId="{E0C3DA9C-8802-4B0F-AD20-C9874A9787A9}" srcOrd="0" destOrd="0" presId="urn:microsoft.com/office/officeart/2008/layout/HorizontalMultiLevelHierarchy"/>
    <dgm:cxn modelId="{CF99ABE2-BBDB-45E3-8583-37FDB8EA27EF}" type="presOf" srcId="{9E88C449-8164-4435-BE39-5294F8EF6DCA}" destId="{C1438079-3EE2-4771-B692-B3DC525AB6AD}" srcOrd="0" destOrd="0" presId="urn:microsoft.com/office/officeart/2008/layout/HorizontalMultiLevelHierarchy"/>
    <dgm:cxn modelId="{B3B80ABC-84F8-4442-98A5-745C6F45C036}" srcId="{E2E1A197-5DA8-4553-BDB6-79E1D55F136E}" destId="{7C3D6C5F-0041-412C-9892-33ABD9C2B85F}" srcOrd="4" destOrd="0" parTransId="{1F87D508-5726-452A-A96C-2869E2414D65}" sibTransId="{43EA9D49-145E-4559-A0E5-946D7C83A795}"/>
    <dgm:cxn modelId="{11594A2E-52B7-41A1-8C6E-5B1E0970CDAA}" type="presOf" srcId="{E2E1A197-5DA8-4553-BDB6-79E1D55F136E}" destId="{8DEA9C0A-E823-49A7-92F5-79F676A1D09E}" srcOrd="0" destOrd="0" presId="urn:microsoft.com/office/officeart/2008/layout/HorizontalMultiLevelHierarchy"/>
    <dgm:cxn modelId="{565B8DC0-B272-4C6D-B58C-729D7D4D6DD1}" srcId="{E2E1A197-5DA8-4553-BDB6-79E1D55F136E}" destId="{0E06E3F1-FF95-47FB-9D46-7BCFBAF483FA}" srcOrd="0" destOrd="0" parTransId="{F145321E-27D6-4964-BE53-C94261DA0E19}" sibTransId="{C19860B9-ED66-41E8-ACD1-723B99FF02C6}"/>
    <dgm:cxn modelId="{F552DC56-A00D-4F67-9329-809EC6808A49}" type="presOf" srcId="{1FFD75D9-BC9C-43C7-82FF-D4450E62FAC1}" destId="{030679AB-1232-407B-BABF-258EE7504A5D}" srcOrd="0" destOrd="0" presId="urn:microsoft.com/office/officeart/2008/layout/HorizontalMultiLevelHierarchy"/>
    <dgm:cxn modelId="{AF6A85DE-8ACE-4377-914B-83748E961DE8}" srcId="{7C3D6C5F-0041-412C-9892-33ABD9C2B85F}" destId="{13CCFBD8-7EEE-4FEC-961F-DFD307BA8B35}" srcOrd="0" destOrd="0" parTransId="{94D53683-BFFC-4CA5-810D-D3149F988E53}" sibTransId="{F918D6DE-574B-4FBA-8209-57372D57164E}"/>
    <dgm:cxn modelId="{0C8CF1EC-64BC-4FF7-B7C7-67A689F61D5F}" type="presOf" srcId="{B0300833-58DF-4542-8BC8-DE2FE0AD52FC}" destId="{F0BAD24B-2D15-4EEF-9B3B-318408F61891}" srcOrd="1" destOrd="0" presId="urn:microsoft.com/office/officeart/2008/layout/HorizontalMultiLevelHierarchy"/>
    <dgm:cxn modelId="{31929514-361D-4E8A-B9A2-C050899C66CB}" type="presOf" srcId="{DED09784-9F63-474F-89AD-987B34039DFE}" destId="{C122AF04-2B41-4D10-909C-41D6A471FBE2}" srcOrd="1" destOrd="0" presId="urn:microsoft.com/office/officeart/2008/layout/HorizontalMultiLevelHierarchy"/>
    <dgm:cxn modelId="{7E5E5710-6209-4280-9D1E-3C0AE247EF7C}" type="presOf" srcId="{82D82F9A-51C3-4EF1-8B57-3B99F79D2EC4}" destId="{15ACB883-0062-4AE8-938B-C906BF49226B}" srcOrd="0" destOrd="0" presId="urn:microsoft.com/office/officeart/2008/layout/HorizontalMultiLevelHierarchy"/>
    <dgm:cxn modelId="{63659BEA-EEBE-4F8B-82B5-0E49FA69B402}" type="presOf" srcId="{DED09784-9F63-474F-89AD-987B34039DFE}" destId="{513C5AB1-30A9-4B82-851F-B9E7CE183CE2}" srcOrd="0" destOrd="0" presId="urn:microsoft.com/office/officeart/2008/layout/HorizontalMultiLevelHierarchy"/>
    <dgm:cxn modelId="{C5A51315-3D93-4F90-99A2-F1F7F438AFD5}" type="presOf" srcId="{13CCFBD8-7EEE-4FEC-961F-DFD307BA8B35}" destId="{597B6494-F418-4800-A94A-76DB5C4CB925}" srcOrd="0" destOrd="0" presId="urn:microsoft.com/office/officeart/2008/layout/HorizontalMultiLevelHierarchy"/>
    <dgm:cxn modelId="{B8C60C1C-DA2C-41EC-90A7-2C9DE43E4CA5}" type="presOf" srcId="{71E7D842-76A9-450C-ABBD-914581239DF9}" destId="{28472068-BDFC-4614-84E7-8012ED49F862}" srcOrd="0" destOrd="0" presId="urn:microsoft.com/office/officeart/2008/layout/HorizontalMultiLevelHierarchy"/>
    <dgm:cxn modelId="{9F989438-AEFE-4273-A507-B5B1353F0D44}" type="presOf" srcId="{30C0C945-8794-4B48-A180-FCE73EC0F1C6}" destId="{4868F84A-6702-4B37-9454-C6125F35D72C}" srcOrd="0" destOrd="0" presId="urn:microsoft.com/office/officeart/2008/layout/HorizontalMultiLevelHierarchy"/>
    <dgm:cxn modelId="{B91C8C1B-9F98-47A5-B4F4-5FFD5881E33A}" type="presOf" srcId="{205CFDB5-6030-44E7-9D9B-27862AD9337D}" destId="{04618FA2-6E37-4712-BF94-DE3755D86F95}" srcOrd="1" destOrd="0" presId="urn:microsoft.com/office/officeart/2008/layout/HorizontalMultiLevelHierarchy"/>
    <dgm:cxn modelId="{5660364B-BB4E-48BD-8553-1C59D6ACD9F0}" srcId="{CC1B8498-BCEA-4044-9B19-22A2662443C8}" destId="{1FFD75D9-BC9C-43C7-82FF-D4450E62FAC1}" srcOrd="0" destOrd="0" parTransId="{E36AEBB9-86B1-4936-9994-462CEA402230}" sibTransId="{567255D0-C8F3-4A48-832F-DCDB17A19517}"/>
    <dgm:cxn modelId="{7E13433D-F6F8-4E89-A2DE-287EB77516E9}" type="presOf" srcId="{F145321E-27D6-4964-BE53-C94261DA0E19}" destId="{D5D7F12F-39DC-4A58-A7E7-E10804AE592B}" srcOrd="0" destOrd="0" presId="urn:microsoft.com/office/officeart/2008/layout/HorizontalMultiLevelHierarchy"/>
    <dgm:cxn modelId="{C2D85482-DCD3-48DA-AE92-9379DE869960}" type="presOf" srcId="{E36AEBB9-86B1-4936-9994-462CEA402230}" destId="{FC4B0DF8-AC8E-4055-9080-5EC0944C7406}" srcOrd="1" destOrd="0" presId="urn:microsoft.com/office/officeart/2008/layout/HorizontalMultiLevelHierarchy"/>
    <dgm:cxn modelId="{80A9D466-0CF1-4662-AC19-7324DB00E3CF}" type="presOf" srcId="{1F87D508-5726-452A-A96C-2869E2414D65}" destId="{81A1A287-61D4-458E-9F26-EDA7B63BC041}" srcOrd="0" destOrd="0" presId="urn:microsoft.com/office/officeart/2008/layout/HorizontalMultiLevelHierarchy"/>
    <dgm:cxn modelId="{01C9763B-6BB6-4F56-A97E-3F0F8FF99BA1}" type="presOf" srcId="{94D53683-BFFC-4CA5-810D-D3149F988E53}" destId="{1BF0136F-DAE9-43E5-8C33-E8F08437EFEC}" srcOrd="1" destOrd="0" presId="urn:microsoft.com/office/officeart/2008/layout/HorizontalMultiLevelHierarchy"/>
    <dgm:cxn modelId="{A620D5A6-17B1-4D2D-8ED3-D19B66D6B86F}" type="presOf" srcId="{205CFDB5-6030-44E7-9D9B-27862AD9337D}" destId="{FB298D9A-DBEE-4FF2-B3F5-034805DF422A}" srcOrd="0" destOrd="0" presId="urn:microsoft.com/office/officeart/2008/layout/HorizontalMultiLevelHierarchy"/>
    <dgm:cxn modelId="{783B5797-0F4C-4F1A-8CC0-FF100A917BE7}" type="presParOf" srcId="{C1438079-3EE2-4771-B692-B3DC525AB6AD}" destId="{31D2CFE7-F472-4674-8A5F-2BBFAB2786DA}" srcOrd="0" destOrd="0" presId="urn:microsoft.com/office/officeart/2008/layout/HorizontalMultiLevelHierarchy"/>
    <dgm:cxn modelId="{51F8485E-FAE3-4232-8848-279829956F9C}" type="presParOf" srcId="{31D2CFE7-F472-4674-8A5F-2BBFAB2786DA}" destId="{8DEA9C0A-E823-49A7-92F5-79F676A1D09E}" srcOrd="0" destOrd="0" presId="urn:microsoft.com/office/officeart/2008/layout/HorizontalMultiLevelHierarchy"/>
    <dgm:cxn modelId="{93CB7500-3789-45F6-9BB5-B463AFAEC641}" type="presParOf" srcId="{31D2CFE7-F472-4674-8A5F-2BBFAB2786DA}" destId="{0EBDB7E9-DC55-40E8-AB4B-BF6087CB6371}" srcOrd="1" destOrd="0" presId="urn:microsoft.com/office/officeart/2008/layout/HorizontalMultiLevelHierarchy"/>
    <dgm:cxn modelId="{4C899E71-3A07-436A-94E1-7B263996EC47}" type="presParOf" srcId="{0EBDB7E9-DC55-40E8-AB4B-BF6087CB6371}" destId="{D5D7F12F-39DC-4A58-A7E7-E10804AE592B}" srcOrd="0" destOrd="0" presId="urn:microsoft.com/office/officeart/2008/layout/HorizontalMultiLevelHierarchy"/>
    <dgm:cxn modelId="{CDE75210-2900-48CD-ACDE-A04F9A310E4A}" type="presParOf" srcId="{D5D7F12F-39DC-4A58-A7E7-E10804AE592B}" destId="{1A63D333-919A-497A-A573-7D679CFBF637}" srcOrd="0" destOrd="0" presId="urn:microsoft.com/office/officeart/2008/layout/HorizontalMultiLevelHierarchy"/>
    <dgm:cxn modelId="{23E74B06-DC4D-415F-8ADF-7DB452318543}" type="presParOf" srcId="{0EBDB7E9-DC55-40E8-AB4B-BF6087CB6371}" destId="{11592205-6880-4A2C-BFB3-30E7534C92EC}" srcOrd="1" destOrd="0" presId="urn:microsoft.com/office/officeart/2008/layout/HorizontalMultiLevelHierarchy"/>
    <dgm:cxn modelId="{45AF7D0B-540F-4858-BA55-F9F9B9315050}" type="presParOf" srcId="{11592205-6880-4A2C-BFB3-30E7534C92EC}" destId="{3FC05A11-AFD1-41F2-8824-CE4FD9D952C3}" srcOrd="0" destOrd="0" presId="urn:microsoft.com/office/officeart/2008/layout/HorizontalMultiLevelHierarchy"/>
    <dgm:cxn modelId="{D75F2B48-1AB6-4D82-8972-10740AE95ACF}" type="presParOf" srcId="{11592205-6880-4A2C-BFB3-30E7534C92EC}" destId="{8A739D16-093F-45A4-B7B3-218A0BAA7710}" srcOrd="1" destOrd="0" presId="urn:microsoft.com/office/officeart/2008/layout/HorizontalMultiLevelHierarchy"/>
    <dgm:cxn modelId="{B344BB9F-9D99-4187-AC18-8E10078C44A9}" type="presParOf" srcId="{8A739D16-093F-45A4-B7B3-218A0BAA7710}" destId="{6F34AC55-0A17-443F-A488-18041B020C4B}" srcOrd="0" destOrd="0" presId="urn:microsoft.com/office/officeart/2008/layout/HorizontalMultiLevelHierarchy"/>
    <dgm:cxn modelId="{57DC7735-4417-4B39-A2B1-7F72C95D3CAF}" type="presParOf" srcId="{6F34AC55-0A17-443F-A488-18041B020C4B}" destId="{4A42F3AA-7D09-48F1-8230-A0231148CD50}" srcOrd="0" destOrd="0" presId="urn:microsoft.com/office/officeart/2008/layout/HorizontalMultiLevelHierarchy"/>
    <dgm:cxn modelId="{553E7A75-B89E-432B-88C8-78D6D3A9F21D}" type="presParOf" srcId="{8A739D16-093F-45A4-B7B3-218A0BAA7710}" destId="{EAECACDE-D712-4A3E-8840-5E56231B609E}" srcOrd="1" destOrd="0" presId="urn:microsoft.com/office/officeart/2008/layout/HorizontalMultiLevelHierarchy"/>
    <dgm:cxn modelId="{0C518D36-6CD2-4554-A6A1-69027A8A47C9}" type="presParOf" srcId="{EAECACDE-D712-4A3E-8840-5E56231B609E}" destId="{15ACB883-0062-4AE8-938B-C906BF49226B}" srcOrd="0" destOrd="0" presId="urn:microsoft.com/office/officeart/2008/layout/HorizontalMultiLevelHierarchy"/>
    <dgm:cxn modelId="{4F70587B-C94C-4423-95BF-5E0A6C31A9E0}" type="presParOf" srcId="{EAECACDE-D712-4A3E-8840-5E56231B609E}" destId="{771D9EF9-7C42-40DC-8932-BCBE687E99B6}" srcOrd="1" destOrd="0" presId="urn:microsoft.com/office/officeart/2008/layout/HorizontalMultiLevelHierarchy"/>
    <dgm:cxn modelId="{0ABD05F0-3B93-4BB6-B86A-F62306B9157A}" type="presParOf" srcId="{0EBDB7E9-DC55-40E8-AB4B-BF6087CB6371}" destId="{513C5AB1-30A9-4B82-851F-B9E7CE183CE2}" srcOrd="2" destOrd="0" presId="urn:microsoft.com/office/officeart/2008/layout/HorizontalMultiLevelHierarchy"/>
    <dgm:cxn modelId="{942D9C3D-C58E-4ADD-ABC9-45582C140EC1}" type="presParOf" srcId="{513C5AB1-30A9-4B82-851F-B9E7CE183CE2}" destId="{C122AF04-2B41-4D10-909C-41D6A471FBE2}" srcOrd="0" destOrd="0" presId="urn:microsoft.com/office/officeart/2008/layout/HorizontalMultiLevelHierarchy"/>
    <dgm:cxn modelId="{A8BD4A9B-2768-45A1-8DC9-4A47C629D5FF}" type="presParOf" srcId="{0EBDB7E9-DC55-40E8-AB4B-BF6087CB6371}" destId="{28EAF453-BDF1-4DC4-93CC-CE47F01E3931}" srcOrd="3" destOrd="0" presId="urn:microsoft.com/office/officeart/2008/layout/HorizontalMultiLevelHierarchy"/>
    <dgm:cxn modelId="{1F4ABB0A-BE25-4746-B2AD-43A8043E47D6}" type="presParOf" srcId="{28EAF453-BDF1-4DC4-93CC-CE47F01E3931}" destId="{4868F84A-6702-4B37-9454-C6125F35D72C}" srcOrd="0" destOrd="0" presId="urn:microsoft.com/office/officeart/2008/layout/HorizontalMultiLevelHierarchy"/>
    <dgm:cxn modelId="{38A9EBA8-939D-445E-ADFB-A7367B76E503}" type="presParOf" srcId="{28EAF453-BDF1-4DC4-93CC-CE47F01E3931}" destId="{E46EB2F6-E7FA-4E59-A2D3-277474A8B449}" srcOrd="1" destOrd="0" presId="urn:microsoft.com/office/officeart/2008/layout/HorizontalMultiLevelHierarchy"/>
    <dgm:cxn modelId="{3ED01708-837F-4AFA-82DF-B147620E704E}" type="presParOf" srcId="{E46EB2F6-E7FA-4E59-A2D3-277474A8B449}" destId="{4B625A0F-AF5D-41DB-A525-4F633B15435A}" srcOrd="0" destOrd="0" presId="urn:microsoft.com/office/officeart/2008/layout/HorizontalMultiLevelHierarchy"/>
    <dgm:cxn modelId="{A7C2DFD3-FCF4-40D9-88E9-33B7054630E3}" type="presParOf" srcId="{4B625A0F-AF5D-41DB-A525-4F633B15435A}" destId="{8E5E7A11-D0F3-466C-AEE9-C5D67F76F31E}" srcOrd="0" destOrd="0" presId="urn:microsoft.com/office/officeart/2008/layout/HorizontalMultiLevelHierarchy"/>
    <dgm:cxn modelId="{398A600E-08E5-43C9-99DB-5F3B529476C7}" type="presParOf" srcId="{E46EB2F6-E7FA-4E59-A2D3-277474A8B449}" destId="{DAD124E4-27F3-428D-AF20-CCD5888CBCB5}" srcOrd="1" destOrd="0" presId="urn:microsoft.com/office/officeart/2008/layout/HorizontalMultiLevelHierarchy"/>
    <dgm:cxn modelId="{A98E8079-16BE-49C4-A98F-5472EE8A4D56}" type="presParOf" srcId="{DAD124E4-27F3-428D-AF20-CCD5888CBCB5}" destId="{BEED82D6-5190-4A1B-A33A-8BBA29212B31}" srcOrd="0" destOrd="0" presId="urn:microsoft.com/office/officeart/2008/layout/HorizontalMultiLevelHierarchy"/>
    <dgm:cxn modelId="{5C0395E1-CE68-4DBB-A6B8-CD669717F7F7}" type="presParOf" srcId="{DAD124E4-27F3-428D-AF20-CCD5888CBCB5}" destId="{37602BCA-15B5-4B8F-876D-E102C4CFF1F5}" srcOrd="1" destOrd="0" presId="urn:microsoft.com/office/officeart/2008/layout/HorizontalMultiLevelHierarchy"/>
    <dgm:cxn modelId="{7A2742AA-087B-490F-BABE-D74822B22EB8}" type="presParOf" srcId="{0EBDB7E9-DC55-40E8-AB4B-BF6087CB6371}" destId="{46691167-AE88-429B-827C-D59776784199}" srcOrd="4" destOrd="0" presId="urn:microsoft.com/office/officeart/2008/layout/HorizontalMultiLevelHierarchy"/>
    <dgm:cxn modelId="{4E6DF462-009B-4309-B025-1AB12CC0377E}" type="presParOf" srcId="{46691167-AE88-429B-827C-D59776784199}" destId="{F0BAD24B-2D15-4EEF-9B3B-318408F61891}" srcOrd="0" destOrd="0" presId="urn:microsoft.com/office/officeart/2008/layout/HorizontalMultiLevelHierarchy"/>
    <dgm:cxn modelId="{0C82C5E7-B229-4C5F-A238-F73300AA032D}" type="presParOf" srcId="{0EBDB7E9-DC55-40E8-AB4B-BF6087CB6371}" destId="{D982CD6B-87EB-4FC0-A6E8-6C162B8506CA}" srcOrd="5" destOrd="0" presId="urn:microsoft.com/office/officeart/2008/layout/HorizontalMultiLevelHierarchy"/>
    <dgm:cxn modelId="{3EC861C4-A14F-4373-801B-5A8320B488D5}" type="presParOf" srcId="{D982CD6B-87EB-4FC0-A6E8-6C162B8506CA}" destId="{97C78053-C717-49B0-8051-63A5B406D183}" srcOrd="0" destOrd="0" presId="urn:microsoft.com/office/officeart/2008/layout/HorizontalMultiLevelHierarchy"/>
    <dgm:cxn modelId="{13442D00-C3C7-40BD-B5AA-86777A52A6EB}" type="presParOf" srcId="{D982CD6B-87EB-4FC0-A6E8-6C162B8506CA}" destId="{48AE0389-CC06-448E-B011-610A8CC9C2B0}" srcOrd="1" destOrd="0" presId="urn:microsoft.com/office/officeart/2008/layout/HorizontalMultiLevelHierarchy"/>
    <dgm:cxn modelId="{BFE565F3-24B8-48F4-9641-776C7A13985F}" type="presParOf" srcId="{48AE0389-CC06-448E-B011-610A8CC9C2B0}" destId="{9EDA1BF6-778B-4DB7-9BFA-3EAF54171D5F}" srcOrd="0" destOrd="0" presId="urn:microsoft.com/office/officeart/2008/layout/HorizontalMultiLevelHierarchy"/>
    <dgm:cxn modelId="{76DDD684-B238-4A6B-B42F-B5AF3E5AE7A6}" type="presParOf" srcId="{9EDA1BF6-778B-4DB7-9BFA-3EAF54171D5F}" destId="{FC4B0DF8-AC8E-4055-9080-5EC0944C7406}" srcOrd="0" destOrd="0" presId="urn:microsoft.com/office/officeart/2008/layout/HorizontalMultiLevelHierarchy"/>
    <dgm:cxn modelId="{E50D8C1C-3D6F-48B9-8D60-EA763F455DEA}" type="presParOf" srcId="{48AE0389-CC06-448E-B011-610A8CC9C2B0}" destId="{CEF521AA-B208-4B88-BF48-35B2D8C3C3EF}" srcOrd="1" destOrd="0" presId="urn:microsoft.com/office/officeart/2008/layout/HorizontalMultiLevelHierarchy"/>
    <dgm:cxn modelId="{EAFAAF06-5F4B-4EE4-8410-D62775AF6253}" type="presParOf" srcId="{CEF521AA-B208-4B88-BF48-35B2D8C3C3EF}" destId="{030679AB-1232-407B-BABF-258EE7504A5D}" srcOrd="0" destOrd="0" presId="urn:microsoft.com/office/officeart/2008/layout/HorizontalMultiLevelHierarchy"/>
    <dgm:cxn modelId="{E07FB257-E434-4AA3-B402-3B97A1DDBDD9}" type="presParOf" srcId="{CEF521AA-B208-4B88-BF48-35B2D8C3C3EF}" destId="{8B2BF142-5EAC-440C-84AB-ED9C5CA21A4B}" srcOrd="1" destOrd="0" presId="urn:microsoft.com/office/officeart/2008/layout/HorizontalMultiLevelHierarchy"/>
    <dgm:cxn modelId="{F1F61159-70A4-4080-9F23-70B7A5A65AC6}" type="presParOf" srcId="{48AE0389-CC06-448E-B011-610A8CC9C2B0}" destId="{5DD5C3C2-C921-4879-BC1A-1E68FDFC7191}" srcOrd="2" destOrd="0" presId="urn:microsoft.com/office/officeart/2008/layout/HorizontalMultiLevelHierarchy"/>
    <dgm:cxn modelId="{FE216FAE-8F44-4C3E-87CC-54BBF0898F1D}" type="presParOf" srcId="{5DD5C3C2-C921-4879-BC1A-1E68FDFC7191}" destId="{B50DA738-04AF-4C8E-9444-ACD429108208}" srcOrd="0" destOrd="0" presId="urn:microsoft.com/office/officeart/2008/layout/HorizontalMultiLevelHierarchy"/>
    <dgm:cxn modelId="{6DA58557-2689-40A6-93E7-6278FE49D08D}" type="presParOf" srcId="{48AE0389-CC06-448E-B011-610A8CC9C2B0}" destId="{1396B1DF-3770-42F4-8A87-2C74039FACDC}" srcOrd="3" destOrd="0" presId="urn:microsoft.com/office/officeart/2008/layout/HorizontalMultiLevelHierarchy"/>
    <dgm:cxn modelId="{243B26B1-27E7-4DA3-B86B-74637EB236C0}" type="presParOf" srcId="{1396B1DF-3770-42F4-8A87-2C74039FACDC}" destId="{D9CD69FF-079D-4D39-85B4-C5937AEF1170}" srcOrd="0" destOrd="0" presId="urn:microsoft.com/office/officeart/2008/layout/HorizontalMultiLevelHierarchy"/>
    <dgm:cxn modelId="{A20557F9-AE78-418D-AF05-56E04BC26C3F}" type="presParOf" srcId="{1396B1DF-3770-42F4-8A87-2C74039FACDC}" destId="{3E8CBF92-E542-470A-8DFD-B27A461BF8D1}" srcOrd="1" destOrd="0" presId="urn:microsoft.com/office/officeart/2008/layout/HorizontalMultiLevelHierarchy"/>
    <dgm:cxn modelId="{FA3B6F7A-763A-4712-A563-5A219DC07DAC}" type="presParOf" srcId="{0EBDB7E9-DC55-40E8-AB4B-BF6087CB6371}" destId="{02D54538-FFC1-4730-98D0-8281AD18DB23}" srcOrd="6" destOrd="0" presId="urn:microsoft.com/office/officeart/2008/layout/HorizontalMultiLevelHierarchy"/>
    <dgm:cxn modelId="{80FBA956-A466-479D-A4AE-FD98C7F846CC}" type="presParOf" srcId="{02D54538-FFC1-4730-98D0-8281AD18DB23}" destId="{1354DC48-32D1-4A08-8BE4-39C8F4DDB170}" srcOrd="0" destOrd="0" presId="urn:microsoft.com/office/officeart/2008/layout/HorizontalMultiLevelHierarchy"/>
    <dgm:cxn modelId="{A7207EAC-A5B9-4DC1-9AF8-639ABEBC9FB8}" type="presParOf" srcId="{0EBDB7E9-DC55-40E8-AB4B-BF6087CB6371}" destId="{A8B06E07-3168-44D2-AA7F-33CEBA871050}" srcOrd="7" destOrd="0" presId="urn:microsoft.com/office/officeart/2008/layout/HorizontalMultiLevelHierarchy"/>
    <dgm:cxn modelId="{AADA39E4-E239-44F9-B834-286F6CD9AE2B}" type="presParOf" srcId="{A8B06E07-3168-44D2-AA7F-33CEBA871050}" destId="{DF01DDE6-F6A9-4073-8A40-32FC2893B9DA}" srcOrd="0" destOrd="0" presId="urn:microsoft.com/office/officeart/2008/layout/HorizontalMultiLevelHierarchy"/>
    <dgm:cxn modelId="{5DA3D373-C9AE-4385-BE21-0A8297619EE4}" type="presParOf" srcId="{A8B06E07-3168-44D2-AA7F-33CEBA871050}" destId="{11F26E96-682A-46BB-9732-331CAC04B373}" srcOrd="1" destOrd="0" presId="urn:microsoft.com/office/officeart/2008/layout/HorizontalMultiLevelHierarchy"/>
    <dgm:cxn modelId="{A87FB92C-64B8-48D6-A19E-AFF21D2FA415}" type="presParOf" srcId="{11F26E96-682A-46BB-9732-331CAC04B373}" destId="{FB298D9A-DBEE-4FF2-B3F5-034805DF422A}" srcOrd="0" destOrd="0" presId="urn:microsoft.com/office/officeart/2008/layout/HorizontalMultiLevelHierarchy"/>
    <dgm:cxn modelId="{462C20BB-46BA-4176-AAB0-9762C9D29FC0}" type="presParOf" srcId="{FB298D9A-DBEE-4FF2-B3F5-034805DF422A}" destId="{04618FA2-6E37-4712-BF94-DE3755D86F95}" srcOrd="0" destOrd="0" presId="urn:microsoft.com/office/officeart/2008/layout/HorizontalMultiLevelHierarchy"/>
    <dgm:cxn modelId="{D1781570-179B-4356-9ADF-AA424AAAD7A3}" type="presParOf" srcId="{11F26E96-682A-46BB-9732-331CAC04B373}" destId="{3B84D8AB-B410-48CE-8900-7631188A0F77}" srcOrd="1" destOrd="0" presId="urn:microsoft.com/office/officeart/2008/layout/HorizontalMultiLevelHierarchy"/>
    <dgm:cxn modelId="{FD8F9B3F-1594-4439-8876-9492EC7ECC91}" type="presParOf" srcId="{3B84D8AB-B410-48CE-8900-7631188A0F77}" destId="{28472068-BDFC-4614-84E7-8012ED49F862}" srcOrd="0" destOrd="0" presId="urn:microsoft.com/office/officeart/2008/layout/HorizontalMultiLevelHierarchy"/>
    <dgm:cxn modelId="{7F68A5D4-825F-40CF-82EE-803DB96794D6}" type="presParOf" srcId="{3B84D8AB-B410-48CE-8900-7631188A0F77}" destId="{9551FE0B-4D08-41D2-9A18-A2B8070544AD}" srcOrd="1" destOrd="0" presId="urn:microsoft.com/office/officeart/2008/layout/HorizontalMultiLevelHierarchy"/>
    <dgm:cxn modelId="{911A4832-A9E6-488C-B955-C02D8E60BA09}" type="presParOf" srcId="{0EBDB7E9-DC55-40E8-AB4B-BF6087CB6371}" destId="{81A1A287-61D4-458E-9F26-EDA7B63BC041}" srcOrd="8" destOrd="0" presId="urn:microsoft.com/office/officeart/2008/layout/HorizontalMultiLevelHierarchy"/>
    <dgm:cxn modelId="{1FE97DAC-370B-4BD8-905B-E6240CCEA098}" type="presParOf" srcId="{81A1A287-61D4-458E-9F26-EDA7B63BC041}" destId="{B7D1DE5F-7106-45A1-AC42-ED8D4DCEEB5F}" srcOrd="0" destOrd="0" presId="urn:microsoft.com/office/officeart/2008/layout/HorizontalMultiLevelHierarchy"/>
    <dgm:cxn modelId="{447F51AC-7862-4A2B-A720-83858E081C8C}" type="presParOf" srcId="{0EBDB7E9-DC55-40E8-AB4B-BF6087CB6371}" destId="{436DC51F-DBF3-4CA8-B24F-729FFD57B37C}" srcOrd="9" destOrd="0" presId="urn:microsoft.com/office/officeart/2008/layout/HorizontalMultiLevelHierarchy"/>
    <dgm:cxn modelId="{D830213C-99D7-402A-A94E-344F0E5B57CB}" type="presParOf" srcId="{436DC51F-DBF3-4CA8-B24F-729FFD57B37C}" destId="{E0C3DA9C-8802-4B0F-AD20-C9874A9787A9}" srcOrd="0" destOrd="0" presId="urn:microsoft.com/office/officeart/2008/layout/HorizontalMultiLevelHierarchy"/>
    <dgm:cxn modelId="{F68FE3E7-19E3-4FB6-B4DF-6961213E82B4}" type="presParOf" srcId="{436DC51F-DBF3-4CA8-B24F-729FFD57B37C}" destId="{7A55FF3B-8F68-427B-9489-0CA0711F870B}" srcOrd="1" destOrd="0" presId="urn:microsoft.com/office/officeart/2008/layout/HorizontalMultiLevelHierarchy"/>
    <dgm:cxn modelId="{B40905C5-043B-4DA3-91DF-FA5E08435516}" type="presParOf" srcId="{7A55FF3B-8F68-427B-9489-0CA0711F870B}" destId="{8C30ECC3-2DF3-43C4-8790-A07727B29104}" srcOrd="0" destOrd="0" presId="urn:microsoft.com/office/officeart/2008/layout/HorizontalMultiLevelHierarchy"/>
    <dgm:cxn modelId="{DC8F212A-F053-46F3-A5E0-0408157E9092}" type="presParOf" srcId="{8C30ECC3-2DF3-43C4-8790-A07727B29104}" destId="{1BF0136F-DAE9-43E5-8C33-E8F08437EFEC}" srcOrd="0" destOrd="0" presId="urn:microsoft.com/office/officeart/2008/layout/HorizontalMultiLevelHierarchy"/>
    <dgm:cxn modelId="{0E66674D-8288-4391-A0B0-5DAB7EACF447}" type="presParOf" srcId="{7A55FF3B-8F68-427B-9489-0CA0711F870B}" destId="{F6E96F66-101C-481A-831B-304BCD3B20A4}" srcOrd="1" destOrd="0" presId="urn:microsoft.com/office/officeart/2008/layout/HorizontalMultiLevelHierarchy"/>
    <dgm:cxn modelId="{07B2703E-7A58-4899-AF31-08B5EE44DE5F}" type="presParOf" srcId="{F6E96F66-101C-481A-831B-304BCD3B20A4}" destId="{597B6494-F418-4800-A94A-76DB5C4CB925}" srcOrd="0" destOrd="0" presId="urn:microsoft.com/office/officeart/2008/layout/HorizontalMultiLevelHierarchy"/>
    <dgm:cxn modelId="{4C69BB89-0893-457A-89B5-4372E18443B1}" type="presParOf" srcId="{F6E96F66-101C-481A-831B-304BCD3B20A4}" destId="{76BAC61E-D6B7-4610-9DBA-578A8387135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0ECC3-2DF3-43C4-8790-A07727B29104}">
      <dsp:nvSpPr>
        <dsp:cNvPr id="0" name=""/>
        <dsp:cNvSpPr/>
      </dsp:nvSpPr>
      <dsp:spPr>
        <a:xfrm>
          <a:off x="3609015" y="5558840"/>
          <a:ext cx="312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85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757624" y="5596738"/>
        <a:ext cx="15642" cy="15642"/>
      </dsp:txXfrm>
    </dsp:sp>
    <dsp:sp modelId="{81A1A287-61D4-458E-9F26-EDA7B63BC041}">
      <dsp:nvSpPr>
        <dsp:cNvPr id="0" name=""/>
        <dsp:cNvSpPr/>
      </dsp:nvSpPr>
      <dsp:spPr>
        <a:xfrm>
          <a:off x="487602" y="3342977"/>
          <a:ext cx="312859" cy="226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429" y="0"/>
              </a:lnTo>
              <a:lnTo>
                <a:pt x="156429" y="2261583"/>
              </a:lnTo>
              <a:lnTo>
                <a:pt x="312859" y="22615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kern="1200"/>
        </a:p>
      </dsp:txBody>
      <dsp:txXfrm>
        <a:off x="586954" y="4416690"/>
        <a:ext cx="114156" cy="114156"/>
      </dsp:txXfrm>
    </dsp:sp>
    <dsp:sp modelId="{FB298D9A-DBEE-4FF2-B3F5-034805DF422A}">
      <dsp:nvSpPr>
        <dsp:cNvPr id="0" name=""/>
        <dsp:cNvSpPr/>
      </dsp:nvSpPr>
      <dsp:spPr>
        <a:xfrm>
          <a:off x="3176300" y="4604574"/>
          <a:ext cx="312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85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324908" y="4642472"/>
        <a:ext cx="15642" cy="15642"/>
      </dsp:txXfrm>
    </dsp:sp>
    <dsp:sp modelId="{02D54538-FFC1-4730-98D0-8281AD18DB23}">
      <dsp:nvSpPr>
        <dsp:cNvPr id="0" name=""/>
        <dsp:cNvSpPr/>
      </dsp:nvSpPr>
      <dsp:spPr>
        <a:xfrm>
          <a:off x="487602" y="3342977"/>
          <a:ext cx="312859" cy="1307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429" y="0"/>
              </a:lnTo>
              <a:lnTo>
                <a:pt x="156429" y="1307316"/>
              </a:lnTo>
              <a:lnTo>
                <a:pt x="312859" y="130731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610426" y="3963029"/>
        <a:ext cx="67211" cy="67211"/>
      </dsp:txXfrm>
    </dsp:sp>
    <dsp:sp modelId="{5DD5C3C2-C921-4879-BC1A-1E68FDFC7191}">
      <dsp:nvSpPr>
        <dsp:cNvPr id="0" name=""/>
        <dsp:cNvSpPr/>
      </dsp:nvSpPr>
      <dsp:spPr>
        <a:xfrm>
          <a:off x="3042099" y="3009807"/>
          <a:ext cx="312859" cy="550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429" y="0"/>
              </a:lnTo>
              <a:lnTo>
                <a:pt x="156429" y="550873"/>
              </a:lnTo>
              <a:lnTo>
                <a:pt x="312859" y="55087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182690" y="3269405"/>
        <a:ext cx="31675" cy="31675"/>
      </dsp:txXfrm>
    </dsp:sp>
    <dsp:sp modelId="{9EDA1BF6-778B-4DB7-9BFA-3EAF54171D5F}">
      <dsp:nvSpPr>
        <dsp:cNvPr id="0" name=""/>
        <dsp:cNvSpPr/>
      </dsp:nvSpPr>
      <dsp:spPr>
        <a:xfrm>
          <a:off x="3042099" y="2504646"/>
          <a:ext cx="650497" cy="505160"/>
        </a:xfrm>
        <a:custGeom>
          <a:avLst/>
          <a:gdLst/>
          <a:ahLst/>
          <a:cxnLst/>
          <a:rect l="0" t="0" r="0" b="0"/>
          <a:pathLst>
            <a:path>
              <a:moveTo>
                <a:pt x="0" y="505160"/>
              </a:moveTo>
              <a:lnTo>
                <a:pt x="325248" y="505160"/>
              </a:lnTo>
              <a:lnTo>
                <a:pt x="325248" y="0"/>
              </a:lnTo>
              <a:lnTo>
                <a:pt x="650497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346757" y="2736636"/>
        <a:ext cx="41180" cy="41180"/>
      </dsp:txXfrm>
    </dsp:sp>
    <dsp:sp modelId="{46691167-AE88-429B-827C-D59776784199}">
      <dsp:nvSpPr>
        <dsp:cNvPr id="0" name=""/>
        <dsp:cNvSpPr/>
      </dsp:nvSpPr>
      <dsp:spPr>
        <a:xfrm>
          <a:off x="487602" y="3009807"/>
          <a:ext cx="312859" cy="333170"/>
        </a:xfrm>
        <a:custGeom>
          <a:avLst/>
          <a:gdLst/>
          <a:ahLst/>
          <a:cxnLst/>
          <a:rect l="0" t="0" r="0" b="0"/>
          <a:pathLst>
            <a:path>
              <a:moveTo>
                <a:pt x="0" y="333170"/>
              </a:moveTo>
              <a:lnTo>
                <a:pt x="156429" y="333170"/>
              </a:lnTo>
              <a:lnTo>
                <a:pt x="156429" y="0"/>
              </a:lnTo>
              <a:lnTo>
                <a:pt x="31285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632606" y="3164966"/>
        <a:ext cx="22851" cy="22851"/>
      </dsp:txXfrm>
    </dsp:sp>
    <dsp:sp modelId="{4B625A0F-AF5D-41DB-A525-4F633B15435A}">
      <dsp:nvSpPr>
        <dsp:cNvPr id="0" name=""/>
        <dsp:cNvSpPr/>
      </dsp:nvSpPr>
      <dsp:spPr>
        <a:xfrm>
          <a:off x="2127548" y="1583652"/>
          <a:ext cx="312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85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276156" y="1621550"/>
        <a:ext cx="15642" cy="15642"/>
      </dsp:txXfrm>
    </dsp:sp>
    <dsp:sp modelId="{513C5AB1-30A9-4B82-851F-B9E7CE183CE2}">
      <dsp:nvSpPr>
        <dsp:cNvPr id="0" name=""/>
        <dsp:cNvSpPr/>
      </dsp:nvSpPr>
      <dsp:spPr>
        <a:xfrm>
          <a:off x="487602" y="1629372"/>
          <a:ext cx="312859" cy="1713604"/>
        </a:xfrm>
        <a:custGeom>
          <a:avLst/>
          <a:gdLst/>
          <a:ahLst/>
          <a:cxnLst/>
          <a:rect l="0" t="0" r="0" b="0"/>
          <a:pathLst>
            <a:path>
              <a:moveTo>
                <a:pt x="0" y="1713604"/>
              </a:moveTo>
              <a:lnTo>
                <a:pt x="156429" y="1713604"/>
              </a:lnTo>
              <a:lnTo>
                <a:pt x="156429" y="0"/>
              </a:lnTo>
              <a:lnTo>
                <a:pt x="31285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600484" y="2442626"/>
        <a:ext cx="87096" cy="87096"/>
      </dsp:txXfrm>
    </dsp:sp>
    <dsp:sp modelId="{6F34AC55-0A17-443F-A488-18041B020C4B}">
      <dsp:nvSpPr>
        <dsp:cNvPr id="0" name=""/>
        <dsp:cNvSpPr/>
      </dsp:nvSpPr>
      <dsp:spPr>
        <a:xfrm>
          <a:off x="1737725" y="891291"/>
          <a:ext cx="312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85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886334" y="929189"/>
        <a:ext cx="15642" cy="15642"/>
      </dsp:txXfrm>
    </dsp:sp>
    <dsp:sp modelId="{D5D7F12F-39DC-4A58-A7E7-E10804AE592B}">
      <dsp:nvSpPr>
        <dsp:cNvPr id="0" name=""/>
        <dsp:cNvSpPr/>
      </dsp:nvSpPr>
      <dsp:spPr>
        <a:xfrm>
          <a:off x="487602" y="937011"/>
          <a:ext cx="312859" cy="2405965"/>
        </a:xfrm>
        <a:custGeom>
          <a:avLst/>
          <a:gdLst/>
          <a:ahLst/>
          <a:cxnLst/>
          <a:rect l="0" t="0" r="0" b="0"/>
          <a:pathLst>
            <a:path>
              <a:moveTo>
                <a:pt x="0" y="2405965"/>
              </a:moveTo>
              <a:lnTo>
                <a:pt x="156429" y="2405965"/>
              </a:lnTo>
              <a:lnTo>
                <a:pt x="156429" y="0"/>
              </a:lnTo>
              <a:lnTo>
                <a:pt x="31285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>
        <a:off x="583376" y="2079338"/>
        <a:ext cx="121311" cy="121311"/>
      </dsp:txXfrm>
    </dsp:sp>
    <dsp:sp modelId="{8DEA9C0A-E823-49A7-92F5-79F676A1D09E}">
      <dsp:nvSpPr>
        <dsp:cNvPr id="0" name=""/>
        <dsp:cNvSpPr/>
      </dsp:nvSpPr>
      <dsp:spPr>
        <a:xfrm rot="16200000">
          <a:off x="-1517267" y="3104517"/>
          <a:ext cx="3532820" cy="4769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latin typeface="Calibri" pitchFamily="34" charset="0"/>
            </a:rPr>
            <a:t>Mountain cowboy</a:t>
          </a:r>
          <a:endParaRPr lang="zh-CN" altLang="en-US" sz="3200" kern="1200" dirty="0">
            <a:latin typeface="Calibri" pitchFamily="34" charset="0"/>
          </a:endParaRPr>
        </a:p>
      </dsp:txBody>
      <dsp:txXfrm>
        <a:off x="-1517267" y="3104517"/>
        <a:ext cx="3532820" cy="476919"/>
      </dsp:txXfrm>
    </dsp:sp>
    <dsp:sp modelId="{3FC05A11-AFD1-41F2-8824-CE4FD9D952C3}">
      <dsp:nvSpPr>
        <dsp:cNvPr id="0" name=""/>
        <dsp:cNvSpPr/>
      </dsp:nvSpPr>
      <dsp:spPr>
        <a:xfrm>
          <a:off x="800461" y="744869"/>
          <a:ext cx="937264" cy="3842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latin typeface="Calibri" pitchFamily="34" charset="0"/>
            </a:rPr>
            <a:t>tool</a:t>
          </a:r>
          <a:r>
            <a:rPr lang="en-US" altLang="zh-CN" sz="3200" kern="1200" dirty="0" smtClean="0"/>
            <a:t>s</a:t>
          </a:r>
          <a:endParaRPr lang="zh-CN" altLang="en-US" sz="3200" kern="1200" dirty="0"/>
        </a:p>
      </dsp:txBody>
      <dsp:txXfrm>
        <a:off x="800461" y="744869"/>
        <a:ext cx="937264" cy="384282"/>
      </dsp:txXfrm>
    </dsp:sp>
    <dsp:sp modelId="{15ACB883-0062-4AE8-938B-C906BF49226B}">
      <dsp:nvSpPr>
        <dsp:cNvPr id="0" name=""/>
        <dsp:cNvSpPr/>
      </dsp:nvSpPr>
      <dsp:spPr>
        <a:xfrm>
          <a:off x="2050585" y="698551"/>
          <a:ext cx="3363738" cy="476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itchFamily="34" charset="0"/>
            </a:rPr>
            <a:t>horses, lasso, camp</a:t>
          </a:r>
          <a:endParaRPr lang="zh-CN" altLang="en-US" sz="2800" kern="1200" dirty="0">
            <a:latin typeface="Calibri" pitchFamily="34" charset="0"/>
          </a:endParaRPr>
        </a:p>
      </dsp:txBody>
      <dsp:txXfrm>
        <a:off x="2050585" y="698551"/>
        <a:ext cx="3363738" cy="476919"/>
      </dsp:txXfrm>
    </dsp:sp>
    <dsp:sp modelId="{4868F84A-6702-4B37-9454-C6125F35D72C}">
      <dsp:nvSpPr>
        <dsp:cNvPr id="0" name=""/>
        <dsp:cNvSpPr/>
      </dsp:nvSpPr>
      <dsp:spPr>
        <a:xfrm>
          <a:off x="800461" y="1294701"/>
          <a:ext cx="1327086" cy="6693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latin typeface="Calibri" pitchFamily="34" charset="0"/>
            </a:rPr>
            <a:t>danger</a:t>
          </a:r>
          <a:endParaRPr lang="zh-CN" altLang="en-US" sz="3200" kern="1200" dirty="0">
            <a:latin typeface="Calibri" pitchFamily="34" charset="0"/>
          </a:endParaRPr>
        </a:p>
      </dsp:txBody>
      <dsp:txXfrm>
        <a:off x="800461" y="1294701"/>
        <a:ext cx="1327086" cy="669342"/>
      </dsp:txXfrm>
    </dsp:sp>
    <dsp:sp modelId="{BEED82D6-5190-4A1B-A33A-8BBA29212B31}">
      <dsp:nvSpPr>
        <dsp:cNvPr id="0" name=""/>
        <dsp:cNvSpPr/>
      </dsp:nvSpPr>
      <dsp:spPr>
        <a:xfrm>
          <a:off x="2440408" y="1390912"/>
          <a:ext cx="6348213" cy="476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itchFamily="34" charset="0"/>
            </a:rPr>
            <a:t>stampede, the attack from </a:t>
          </a:r>
          <a:r>
            <a:rPr lang="en-US" altLang="zh-CN" sz="2800" kern="1200" dirty="0" smtClean="0">
              <a:latin typeface="Calibri" pitchFamily="34" charset="0"/>
            </a:rPr>
            <a:t>… </a:t>
          </a:r>
          <a:r>
            <a:rPr lang="en-US" sz="2800" kern="1200" dirty="0" smtClean="0">
              <a:latin typeface="Calibri" pitchFamily="34" charset="0"/>
            </a:rPr>
            <a:t>horns</a:t>
          </a:r>
          <a:endParaRPr lang="zh-CN" sz="2800" kern="1200" dirty="0">
            <a:latin typeface="Calibri" pitchFamily="34" charset="0"/>
          </a:endParaRPr>
        </a:p>
      </dsp:txBody>
      <dsp:txXfrm>
        <a:off x="2440408" y="1390912"/>
        <a:ext cx="6348213" cy="476919"/>
      </dsp:txXfrm>
    </dsp:sp>
    <dsp:sp modelId="{97C78053-C717-49B0-8051-63A5B406D183}">
      <dsp:nvSpPr>
        <dsp:cNvPr id="0" name=""/>
        <dsp:cNvSpPr/>
      </dsp:nvSpPr>
      <dsp:spPr>
        <a:xfrm>
          <a:off x="800461" y="2756710"/>
          <a:ext cx="2241637" cy="5061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latin typeface="Calibri" pitchFamily="34" charset="0"/>
            </a:rPr>
            <a:t>what to do</a:t>
          </a:r>
          <a:endParaRPr lang="zh-CN" altLang="en-US" sz="3200" kern="1200" dirty="0">
            <a:latin typeface="Calibri" pitchFamily="34" charset="0"/>
          </a:endParaRPr>
        </a:p>
      </dsp:txBody>
      <dsp:txXfrm>
        <a:off x="800461" y="2756710"/>
        <a:ext cx="2241637" cy="506193"/>
      </dsp:txXfrm>
    </dsp:sp>
    <dsp:sp modelId="{030679AB-1232-407B-BABF-258EE7504A5D}">
      <dsp:nvSpPr>
        <dsp:cNvPr id="0" name=""/>
        <dsp:cNvSpPr/>
      </dsp:nvSpPr>
      <dsp:spPr>
        <a:xfrm>
          <a:off x="3692596" y="2013388"/>
          <a:ext cx="6280933" cy="982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latin typeface="Calibri" pitchFamily="34" charset="0"/>
            </a:rPr>
            <a:t>ride to …, set up camp, chase … down</a:t>
          </a:r>
          <a:r>
            <a:rPr lang="zh-CN" altLang="en-US" sz="2800" kern="1200" dirty="0" smtClean="0">
              <a:latin typeface="Calibri" pitchFamily="34" charset="0"/>
            </a:rPr>
            <a:t>，</a:t>
          </a:r>
          <a:r>
            <a:rPr lang="en-US" altLang="zh-CN" sz="2800" kern="1200" dirty="0" smtClean="0">
              <a:latin typeface="Calibri" pitchFamily="34" charset="0"/>
            </a:rPr>
            <a:t>take … </a:t>
          </a:r>
          <a:r>
            <a:rPr lang="en-US" sz="2800" kern="1200" dirty="0" smtClean="0">
              <a:latin typeface="Calibri" pitchFamily="34" charset="0"/>
            </a:rPr>
            <a:t>back to </a:t>
          </a:r>
          <a:endParaRPr lang="zh-CN" sz="2800" kern="1200" dirty="0">
            <a:latin typeface="Calibri" pitchFamily="34" charset="0"/>
          </a:endParaRPr>
        </a:p>
      </dsp:txBody>
      <dsp:txXfrm>
        <a:off x="3692596" y="2013388"/>
        <a:ext cx="6280933" cy="982516"/>
      </dsp:txXfrm>
    </dsp:sp>
    <dsp:sp modelId="{D9CD69FF-079D-4D39-85B4-C5937AEF1170}">
      <dsp:nvSpPr>
        <dsp:cNvPr id="0" name=""/>
        <dsp:cNvSpPr/>
      </dsp:nvSpPr>
      <dsp:spPr>
        <a:xfrm>
          <a:off x="3354958" y="3088808"/>
          <a:ext cx="6999586" cy="943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itchFamily="34" charset="0"/>
            </a:rPr>
            <a:t>put </a:t>
          </a:r>
          <a:r>
            <a:rPr lang="en-US" altLang="zh-CN" sz="2800" kern="1200" dirty="0" smtClean="0">
              <a:latin typeface="Calibri" pitchFamily="34" charset="0"/>
            </a:rPr>
            <a:t>…</a:t>
          </a:r>
          <a:r>
            <a:rPr lang="en-US" sz="2800" kern="1200" dirty="0" smtClean="0">
              <a:latin typeface="Calibri" pitchFamily="34" charset="0"/>
            </a:rPr>
            <a:t> into </a:t>
          </a:r>
          <a:r>
            <a:rPr lang="en-US" altLang="zh-CN" sz="2800" kern="1200" dirty="0" smtClean="0">
              <a:latin typeface="Calibri" pitchFamily="34" charset="0"/>
            </a:rPr>
            <a:t>…, </a:t>
          </a:r>
          <a:r>
            <a:rPr lang="en-US" sz="2800" kern="1200" dirty="0" smtClean="0">
              <a:latin typeface="Calibri" pitchFamily="34" charset="0"/>
            </a:rPr>
            <a:t>count, brand, give </a:t>
          </a:r>
          <a:r>
            <a:rPr lang="en-US" altLang="zh-CN" sz="2800" kern="1200" dirty="0" smtClean="0">
              <a:latin typeface="Calibri" pitchFamily="34" charset="0"/>
            </a:rPr>
            <a:t>… </a:t>
          </a:r>
          <a:r>
            <a:rPr lang="en-US" sz="2800" kern="1200" dirty="0" smtClean="0">
              <a:latin typeface="Calibri" pitchFamily="34" charset="0"/>
            </a:rPr>
            <a:t>medicine, sort out</a:t>
          </a:r>
          <a:endParaRPr lang="zh-CN" sz="2800" kern="1200" dirty="0">
            <a:latin typeface="Calibri" pitchFamily="34" charset="0"/>
          </a:endParaRPr>
        </a:p>
      </dsp:txBody>
      <dsp:txXfrm>
        <a:off x="3354958" y="3088808"/>
        <a:ext cx="6999586" cy="943743"/>
      </dsp:txXfrm>
    </dsp:sp>
    <dsp:sp modelId="{DF01DDE6-F6A9-4073-8A40-32FC2893B9DA}">
      <dsp:nvSpPr>
        <dsp:cNvPr id="0" name=""/>
        <dsp:cNvSpPr/>
      </dsp:nvSpPr>
      <dsp:spPr>
        <a:xfrm>
          <a:off x="800461" y="4373966"/>
          <a:ext cx="2375838" cy="5526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latin typeface="Calibri" pitchFamily="34" charset="0"/>
              <a:ea typeface="宋体" pitchFamily="2" charset="-122"/>
            </a:rPr>
            <a:t>celebration</a:t>
          </a:r>
          <a:endParaRPr lang="zh-CN" altLang="en-US" sz="3200" kern="1200" dirty="0">
            <a:latin typeface="Calibri" pitchFamily="34" charset="0"/>
            <a:ea typeface="宋体" pitchFamily="2" charset="-122"/>
          </a:endParaRPr>
        </a:p>
      </dsp:txBody>
      <dsp:txXfrm>
        <a:off x="800461" y="4373966"/>
        <a:ext cx="2375838" cy="552654"/>
      </dsp:txXfrm>
    </dsp:sp>
    <dsp:sp modelId="{28472068-BDFC-4614-84E7-8012ED49F862}">
      <dsp:nvSpPr>
        <dsp:cNvPr id="0" name=""/>
        <dsp:cNvSpPr/>
      </dsp:nvSpPr>
      <dsp:spPr>
        <a:xfrm>
          <a:off x="3489159" y="4151781"/>
          <a:ext cx="6711912" cy="997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itchFamily="34" charset="0"/>
            </a:rPr>
            <a:t>share </a:t>
          </a:r>
          <a:r>
            <a:rPr lang="en-US" altLang="zh-CN" sz="2800" kern="1200" dirty="0" smtClean="0">
              <a:latin typeface="Calibri" pitchFamily="34" charset="0"/>
            </a:rPr>
            <a:t>…</a:t>
          </a:r>
          <a:r>
            <a:rPr lang="en-US" sz="2800" kern="1200" dirty="0" smtClean="0">
              <a:latin typeface="Calibri" pitchFamily="34" charset="0"/>
            </a:rPr>
            <a:t>, tell </a:t>
          </a:r>
          <a:r>
            <a:rPr lang="en-US" altLang="zh-CN" sz="2800" kern="1200" dirty="0" smtClean="0">
              <a:latin typeface="Calibri" pitchFamily="34" charset="0"/>
            </a:rPr>
            <a:t>…</a:t>
          </a:r>
          <a:r>
            <a:rPr lang="en-US" sz="2800" kern="1200" dirty="0" smtClean="0">
              <a:latin typeface="Calibri" pitchFamily="34" charset="0"/>
            </a:rPr>
            <a:t>, sing </a:t>
          </a:r>
          <a:r>
            <a:rPr lang="en-US" altLang="zh-CN" sz="2800" kern="1200" dirty="0" smtClean="0">
              <a:latin typeface="Calibri" pitchFamily="34" charset="0"/>
            </a:rPr>
            <a:t>…</a:t>
          </a:r>
          <a:r>
            <a:rPr lang="en-US" sz="2800" kern="1200" dirty="0" smtClean="0">
              <a:latin typeface="Calibri" pitchFamily="34" charset="0"/>
            </a:rPr>
            <a:t>, light </a:t>
          </a:r>
          <a:r>
            <a:rPr lang="en-US" altLang="zh-CN" sz="2800" kern="1200" dirty="0" smtClean="0">
              <a:latin typeface="Calibri" pitchFamily="34" charset="0"/>
            </a:rPr>
            <a:t>…</a:t>
          </a:r>
          <a:r>
            <a:rPr lang="zh-CN" altLang="en-US" sz="2800" kern="1200" dirty="0" smtClean="0">
              <a:latin typeface="Calibri" pitchFamily="34" charset="0"/>
            </a:rPr>
            <a:t>，</a:t>
          </a:r>
          <a:endParaRPr lang="en-US" altLang="zh-CN" sz="2800" kern="1200" dirty="0" smtClean="0">
            <a:latin typeface="Calibri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itchFamily="34" charset="0"/>
            </a:rPr>
            <a:t>send </a:t>
          </a:r>
          <a:r>
            <a:rPr lang="en-US" altLang="zh-CN" sz="2800" kern="1200" dirty="0" smtClean="0">
              <a:latin typeface="Calibri" pitchFamily="34" charset="0"/>
            </a:rPr>
            <a:t>… </a:t>
          </a:r>
          <a:r>
            <a:rPr lang="en-US" sz="2800" kern="1200" dirty="0" smtClean="0">
              <a:latin typeface="Calibri" pitchFamily="34" charset="0"/>
            </a:rPr>
            <a:t>into the sky</a:t>
          </a:r>
          <a:endParaRPr lang="zh-CN" sz="2800" kern="1200" dirty="0">
            <a:latin typeface="Calibri" pitchFamily="34" charset="0"/>
          </a:endParaRPr>
        </a:p>
      </dsp:txBody>
      <dsp:txXfrm>
        <a:off x="3489159" y="4151781"/>
        <a:ext cx="6711912" cy="997024"/>
      </dsp:txXfrm>
    </dsp:sp>
    <dsp:sp modelId="{E0C3DA9C-8802-4B0F-AD20-C9874A9787A9}">
      <dsp:nvSpPr>
        <dsp:cNvPr id="0" name=""/>
        <dsp:cNvSpPr/>
      </dsp:nvSpPr>
      <dsp:spPr>
        <a:xfrm>
          <a:off x="800461" y="5268036"/>
          <a:ext cx="2808554" cy="6730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latin typeface="Calibri" pitchFamily="34" charset="0"/>
            </a:rPr>
            <a:t>communication</a:t>
          </a:r>
          <a:endParaRPr lang="zh-CN" altLang="en-US" sz="3200" kern="1200" dirty="0">
            <a:latin typeface="Calibri" pitchFamily="34" charset="0"/>
          </a:endParaRPr>
        </a:p>
      </dsp:txBody>
      <dsp:txXfrm>
        <a:off x="800461" y="5268036"/>
        <a:ext cx="2808554" cy="673048"/>
      </dsp:txXfrm>
    </dsp:sp>
    <dsp:sp modelId="{597B6494-F418-4800-A94A-76DB5C4CB925}">
      <dsp:nvSpPr>
        <dsp:cNvPr id="0" name=""/>
        <dsp:cNvSpPr/>
      </dsp:nvSpPr>
      <dsp:spPr>
        <a:xfrm>
          <a:off x="3921875" y="5366100"/>
          <a:ext cx="2594088" cy="476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alibri" pitchFamily="34" charset="0"/>
            </a:rPr>
            <a:t>smoke signal</a:t>
          </a:r>
          <a:endParaRPr lang="zh-CN" sz="2800" kern="1200" dirty="0">
            <a:latin typeface="Calibri" pitchFamily="34" charset="0"/>
          </a:endParaRPr>
        </a:p>
      </dsp:txBody>
      <dsp:txXfrm>
        <a:off x="3921875" y="5366100"/>
        <a:ext cx="2594088" cy="476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D948F-4D4A-45EB-BDC6-411E5275F822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EEC76-E5E8-43B1-BAB5-AEDC923212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72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EEC76-E5E8-43B1-BAB5-AEDC9232129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21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EEC76-E5E8-43B1-BAB5-AEDC9232129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92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868C-DE20-4CF6-9950-98291811A0C5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20BD-BA0C-4EAE-83F2-343BF32B55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10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868C-DE20-4CF6-9950-98291811A0C5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20BD-BA0C-4EAE-83F2-343BF32B55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6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868C-DE20-4CF6-9950-98291811A0C5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20BD-BA0C-4EAE-83F2-343BF32B55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23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868C-DE20-4CF6-9950-98291811A0C5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20BD-BA0C-4EAE-83F2-343BF32B55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7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868C-DE20-4CF6-9950-98291811A0C5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20BD-BA0C-4EAE-83F2-343BF32B55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09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868C-DE20-4CF6-9950-98291811A0C5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20BD-BA0C-4EAE-83F2-343BF32B55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49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868C-DE20-4CF6-9950-98291811A0C5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20BD-BA0C-4EAE-83F2-343BF32B55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868C-DE20-4CF6-9950-98291811A0C5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20BD-BA0C-4EAE-83F2-343BF32B55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1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868C-DE20-4CF6-9950-98291811A0C5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20BD-BA0C-4EAE-83F2-343BF32B55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15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868C-DE20-4CF6-9950-98291811A0C5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20BD-BA0C-4EAE-83F2-343BF32B55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3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7868C-DE20-4CF6-9950-98291811A0C5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20BD-BA0C-4EAE-83F2-343BF32B55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15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7868C-DE20-4CF6-9950-98291811A0C5}" type="datetimeFigureOut">
              <a:rPr lang="zh-CN" altLang="en-US" smtClean="0"/>
              <a:pPr/>
              <a:t>2019/2/18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020BD-BA0C-4EAE-83F2-343BF32B55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7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75433" y="1012978"/>
            <a:ext cx="9144000" cy="952379"/>
          </a:xfrm>
        </p:spPr>
        <p:txBody>
          <a:bodyPr/>
          <a:lstStyle/>
          <a:p>
            <a:r>
              <a:rPr lang="en-US" altLang="zh-CN" b="1" dirty="0" smtClean="0"/>
              <a:t>Mountain Cowboys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568203" y="2369885"/>
            <a:ext cx="355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山地牛仔</a:t>
            </a:r>
            <a:endParaRPr lang="zh-CN" altLang="en-US" sz="28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97"/>
          <a:stretch/>
        </p:blipFill>
        <p:spPr>
          <a:xfrm>
            <a:off x="0" y="2923300"/>
            <a:ext cx="12192000" cy="3013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8800" y="6255657"/>
            <a:ext cx="448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选自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多维阅读第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17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级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》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76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57" l="2500" r="97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169">
            <a:off x="6171091" y="1973946"/>
            <a:ext cx="3532468" cy="2351299"/>
          </a:xfrm>
        </p:spPr>
      </p:pic>
      <p:sp>
        <p:nvSpPr>
          <p:cNvPr id="5" name="文本框 4"/>
          <p:cNvSpPr txBox="1"/>
          <p:nvPr/>
        </p:nvSpPr>
        <p:spPr>
          <a:xfrm>
            <a:off x="3985147" y="3149595"/>
            <a:ext cx="3152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Thank you!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706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8010055" cy="6007540"/>
          </a:xfrm>
        </p:spPr>
      </p:pic>
      <p:sp>
        <p:nvSpPr>
          <p:cNvPr id="5" name="椭圆 4"/>
          <p:cNvSpPr/>
          <p:nvPr/>
        </p:nvSpPr>
        <p:spPr>
          <a:xfrm>
            <a:off x="1646367" y="1739035"/>
            <a:ext cx="1441938" cy="13903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305908" y="2470163"/>
            <a:ext cx="1730326" cy="16235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145193" y="3303564"/>
            <a:ext cx="375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What does he do?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4590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4" y="842588"/>
            <a:ext cx="3768227" cy="25082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68" y="786316"/>
            <a:ext cx="3614518" cy="25644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1" y="786317"/>
            <a:ext cx="3768227" cy="256449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71973" y="3953021"/>
            <a:ext cx="246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Calibri" pitchFamily="34" charset="0"/>
              </a:rPr>
              <a:t>Cowboy</a:t>
            </a:r>
            <a:endParaRPr lang="zh-CN" altLang="en-US" sz="3600" b="1" dirty="0">
              <a:latin typeface="Calibri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23361" y="4878393"/>
            <a:ext cx="479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/>
            </a:lvl1pPr>
          </a:lstStyle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Mountain Cowboy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0143" y="27803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latin typeface="Calibri" pitchFamily="34" charset="0"/>
              </a:rPr>
              <a:t>Background Information</a:t>
            </a:r>
            <a:endParaRPr lang="zh-CN" altLang="en-US" sz="3600" b="1" dirty="0">
              <a:latin typeface="Calibri" pitchFamily="34" charset="0"/>
            </a:endParaRPr>
          </a:p>
        </p:txBody>
      </p:sp>
      <p:pic>
        <p:nvPicPr>
          <p:cNvPr id="6" name="图片 5" descr="5. Mountain Cowboys_页面_23.jpg"/>
          <p:cNvPicPr>
            <a:picLocks noChangeAspect="1"/>
          </p:cNvPicPr>
          <p:nvPr/>
        </p:nvPicPr>
        <p:blipFill>
          <a:blip r:embed="rId2"/>
          <a:srcRect l="3704" b="18307"/>
          <a:stretch>
            <a:fillRect/>
          </a:stretch>
        </p:blipFill>
        <p:spPr>
          <a:xfrm>
            <a:off x="6734629" y="188686"/>
            <a:ext cx="5283200" cy="6669314"/>
          </a:xfrm>
          <a:prstGeom prst="rect">
            <a:avLst/>
          </a:prstGeom>
        </p:spPr>
      </p:pic>
      <p:pic>
        <p:nvPicPr>
          <p:cNvPr id="9" name="图片 8" descr="5. Mountain Cowboys_页面_07.jpg"/>
          <p:cNvPicPr>
            <a:picLocks noChangeAspect="1"/>
          </p:cNvPicPr>
          <p:nvPr/>
        </p:nvPicPr>
        <p:blipFill>
          <a:blip r:embed="rId3"/>
          <a:srcRect t="10510" r="9196" b="6646"/>
          <a:stretch>
            <a:fillRect/>
          </a:stretch>
        </p:blipFill>
        <p:spPr>
          <a:xfrm>
            <a:off x="841829" y="2583543"/>
            <a:ext cx="3410857" cy="38898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15543" y="2583542"/>
            <a:ext cx="155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libri" pitchFamily="34" charset="0"/>
              </a:rPr>
              <a:t>hat</a:t>
            </a:r>
            <a:endParaRPr lang="zh-CN" altLang="en-US" sz="24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7486" y="3367315"/>
            <a:ext cx="169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poncho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5543" y="4673600"/>
            <a:ext cx="155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libri" pitchFamily="34" charset="0"/>
              </a:rPr>
              <a:t>boots</a:t>
            </a:r>
            <a:endParaRPr lang="zh-CN" altLang="en-US" sz="2400" b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284" y="1799772"/>
            <a:ext cx="3889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</a:rPr>
              <a:t>In the Andes Mountain Areas of Ecuador</a:t>
            </a:r>
            <a:endParaRPr lang="zh-CN" altLang="en-US" sz="2400" dirty="0">
              <a:latin typeface="Calibri" pitchFamily="34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rot="10800000" flipV="1">
            <a:off x="3773715" y="3656203"/>
            <a:ext cx="841829" cy="739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10800000" flipV="1">
            <a:off x="3766458" y="2778089"/>
            <a:ext cx="841829" cy="739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rot="10800000" flipV="1">
            <a:off x="3962400" y="4962489"/>
            <a:ext cx="595090" cy="4658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question-2415072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8766" y="5224272"/>
            <a:ext cx="3901440" cy="1633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 smtClean="0">
                <a:latin typeface="Calibri" pitchFamily="34" charset="0"/>
              </a:rPr>
              <a:t>Read the book in groups</a:t>
            </a:r>
            <a:endParaRPr lang="zh-CN" altLang="en-US" sz="3600" b="1" dirty="0">
              <a:latin typeface="Calibri" pitchFamily="34" charset="0"/>
            </a:endParaRPr>
          </a:p>
        </p:txBody>
      </p:sp>
      <p:pic>
        <p:nvPicPr>
          <p:cNvPr id="4" name="内容占位符 3" descr="pixel-cells-3674122_6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872456"/>
            <a:ext cx="6096000" cy="4257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670" y="324624"/>
            <a:ext cx="11774657" cy="985373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latin typeface="Calibri" pitchFamily="34" charset="0"/>
              </a:rPr>
              <a:t>Find out the main idea of each part and reorganize the order</a:t>
            </a:r>
            <a:endParaRPr lang="zh-CN" altLang="en-US" sz="3600" b="1" dirty="0">
              <a:latin typeface="Calibri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7027" y="1485504"/>
            <a:ext cx="10321512" cy="4345900"/>
            <a:chOff x="935242" y="1479825"/>
            <a:chExt cx="10321512" cy="4345900"/>
          </a:xfrm>
        </p:grpSpPr>
        <p:sp>
          <p:nvSpPr>
            <p:cNvPr id="7" name="任意多边形 6"/>
            <p:cNvSpPr/>
            <p:nvPr/>
          </p:nvSpPr>
          <p:spPr>
            <a:xfrm>
              <a:off x="935242" y="1479825"/>
              <a:ext cx="2716187" cy="1629712"/>
            </a:xfrm>
            <a:custGeom>
              <a:avLst/>
              <a:gdLst>
                <a:gd name="connsiteX0" fmla="*/ 0 w 2716187"/>
                <a:gd name="connsiteY0" fmla="*/ 162971 h 1629712"/>
                <a:gd name="connsiteX1" fmla="*/ 162971 w 2716187"/>
                <a:gd name="connsiteY1" fmla="*/ 0 h 1629712"/>
                <a:gd name="connsiteX2" fmla="*/ 2553216 w 2716187"/>
                <a:gd name="connsiteY2" fmla="*/ 0 h 1629712"/>
                <a:gd name="connsiteX3" fmla="*/ 2716187 w 2716187"/>
                <a:gd name="connsiteY3" fmla="*/ 162971 h 1629712"/>
                <a:gd name="connsiteX4" fmla="*/ 2716187 w 2716187"/>
                <a:gd name="connsiteY4" fmla="*/ 1466741 h 1629712"/>
                <a:gd name="connsiteX5" fmla="*/ 2553216 w 2716187"/>
                <a:gd name="connsiteY5" fmla="*/ 1629712 h 1629712"/>
                <a:gd name="connsiteX6" fmla="*/ 162971 w 2716187"/>
                <a:gd name="connsiteY6" fmla="*/ 1629712 h 1629712"/>
                <a:gd name="connsiteX7" fmla="*/ 0 w 2716187"/>
                <a:gd name="connsiteY7" fmla="*/ 1466741 h 1629712"/>
                <a:gd name="connsiteX8" fmla="*/ 0 w 2716187"/>
                <a:gd name="connsiteY8" fmla="*/ 162971 h 16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6187" h="1629712">
                  <a:moveTo>
                    <a:pt x="0" y="162971"/>
                  </a:moveTo>
                  <a:cubicBezTo>
                    <a:pt x="0" y="72965"/>
                    <a:pt x="72965" y="0"/>
                    <a:pt x="162971" y="0"/>
                  </a:cubicBezTo>
                  <a:lnTo>
                    <a:pt x="2553216" y="0"/>
                  </a:lnTo>
                  <a:cubicBezTo>
                    <a:pt x="2643222" y="0"/>
                    <a:pt x="2716187" y="72965"/>
                    <a:pt x="2716187" y="162971"/>
                  </a:cubicBezTo>
                  <a:lnTo>
                    <a:pt x="2716187" y="1466741"/>
                  </a:lnTo>
                  <a:cubicBezTo>
                    <a:pt x="2716187" y="1556747"/>
                    <a:pt x="2643222" y="1629712"/>
                    <a:pt x="2553216" y="1629712"/>
                  </a:cubicBezTo>
                  <a:lnTo>
                    <a:pt x="162971" y="1629712"/>
                  </a:lnTo>
                  <a:cubicBezTo>
                    <a:pt x="72965" y="1629712"/>
                    <a:pt x="0" y="1556747"/>
                    <a:pt x="0" y="1466741"/>
                  </a:cubicBezTo>
                  <a:lnTo>
                    <a:pt x="0" y="1629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703" tIns="188703" rIns="188703" bIns="188703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 dirty="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890454" y="1957874"/>
              <a:ext cx="575831" cy="673614"/>
            </a:xfrm>
            <a:custGeom>
              <a:avLst/>
              <a:gdLst>
                <a:gd name="connsiteX0" fmla="*/ 0 w 575831"/>
                <a:gd name="connsiteY0" fmla="*/ 134723 h 673614"/>
                <a:gd name="connsiteX1" fmla="*/ 287916 w 575831"/>
                <a:gd name="connsiteY1" fmla="*/ 134723 h 673614"/>
                <a:gd name="connsiteX2" fmla="*/ 287916 w 575831"/>
                <a:gd name="connsiteY2" fmla="*/ 0 h 673614"/>
                <a:gd name="connsiteX3" fmla="*/ 575831 w 575831"/>
                <a:gd name="connsiteY3" fmla="*/ 336807 h 673614"/>
                <a:gd name="connsiteX4" fmla="*/ 287916 w 575831"/>
                <a:gd name="connsiteY4" fmla="*/ 673614 h 673614"/>
                <a:gd name="connsiteX5" fmla="*/ 287916 w 575831"/>
                <a:gd name="connsiteY5" fmla="*/ 538891 h 673614"/>
                <a:gd name="connsiteX6" fmla="*/ 0 w 575831"/>
                <a:gd name="connsiteY6" fmla="*/ 538891 h 673614"/>
                <a:gd name="connsiteX7" fmla="*/ 0 w 575831"/>
                <a:gd name="connsiteY7" fmla="*/ 134723 h 6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5831" h="673614">
                  <a:moveTo>
                    <a:pt x="0" y="134723"/>
                  </a:moveTo>
                  <a:lnTo>
                    <a:pt x="287916" y="134723"/>
                  </a:lnTo>
                  <a:lnTo>
                    <a:pt x="287916" y="0"/>
                  </a:lnTo>
                  <a:lnTo>
                    <a:pt x="575831" y="336807"/>
                  </a:lnTo>
                  <a:lnTo>
                    <a:pt x="287916" y="673614"/>
                  </a:lnTo>
                  <a:lnTo>
                    <a:pt x="287916" y="538891"/>
                  </a:lnTo>
                  <a:lnTo>
                    <a:pt x="0" y="538891"/>
                  </a:lnTo>
                  <a:lnTo>
                    <a:pt x="0" y="13472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4723" rIns="172749" bIns="134723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500" kern="120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4737905" y="1479825"/>
              <a:ext cx="2716187" cy="1629712"/>
            </a:xfrm>
            <a:custGeom>
              <a:avLst/>
              <a:gdLst>
                <a:gd name="connsiteX0" fmla="*/ 0 w 2716187"/>
                <a:gd name="connsiteY0" fmla="*/ 162971 h 1629712"/>
                <a:gd name="connsiteX1" fmla="*/ 162971 w 2716187"/>
                <a:gd name="connsiteY1" fmla="*/ 0 h 1629712"/>
                <a:gd name="connsiteX2" fmla="*/ 2553216 w 2716187"/>
                <a:gd name="connsiteY2" fmla="*/ 0 h 1629712"/>
                <a:gd name="connsiteX3" fmla="*/ 2716187 w 2716187"/>
                <a:gd name="connsiteY3" fmla="*/ 162971 h 1629712"/>
                <a:gd name="connsiteX4" fmla="*/ 2716187 w 2716187"/>
                <a:gd name="connsiteY4" fmla="*/ 1466741 h 1629712"/>
                <a:gd name="connsiteX5" fmla="*/ 2553216 w 2716187"/>
                <a:gd name="connsiteY5" fmla="*/ 1629712 h 1629712"/>
                <a:gd name="connsiteX6" fmla="*/ 162971 w 2716187"/>
                <a:gd name="connsiteY6" fmla="*/ 1629712 h 1629712"/>
                <a:gd name="connsiteX7" fmla="*/ 0 w 2716187"/>
                <a:gd name="connsiteY7" fmla="*/ 1466741 h 1629712"/>
                <a:gd name="connsiteX8" fmla="*/ 0 w 2716187"/>
                <a:gd name="connsiteY8" fmla="*/ 162971 h 16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6187" h="1629712">
                  <a:moveTo>
                    <a:pt x="0" y="162971"/>
                  </a:moveTo>
                  <a:cubicBezTo>
                    <a:pt x="0" y="72965"/>
                    <a:pt x="72965" y="0"/>
                    <a:pt x="162971" y="0"/>
                  </a:cubicBezTo>
                  <a:lnTo>
                    <a:pt x="2553216" y="0"/>
                  </a:lnTo>
                  <a:cubicBezTo>
                    <a:pt x="2643222" y="0"/>
                    <a:pt x="2716187" y="72965"/>
                    <a:pt x="2716187" y="162971"/>
                  </a:cubicBezTo>
                  <a:lnTo>
                    <a:pt x="2716187" y="1466741"/>
                  </a:lnTo>
                  <a:cubicBezTo>
                    <a:pt x="2716187" y="1556747"/>
                    <a:pt x="2643222" y="1629712"/>
                    <a:pt x="2553216" y="1629712"/>
                  </a:cubicBezTo>
                  <a:lnTo>
                    <a:pt x="162971" y="1629712"/>
                  </a:lnTo>
                  <a:cubicBezTo>
                    <a:pt x="72965" y="1629712"/>
                    <a:pt x="0" y="1556747"/>
                    <a:pt x="0" y="1466741"/>
                  </a:cubicBezTo>
                  <a:lnTo>
                    <a:pt x="0" y="1629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703" tIns="188703" rIns="188703" bIns="188703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 dirty="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693117" y="1957874"/>
              <a:ext cx="575831" cy="673614"/>
            </a:xfrm>
            <a:custGeom>
              <a:avLst/>
              <a:gdLst>
                <a:gd name="connsiteX0" fmla="*/ 0 w 575831"/>
                <a:gd name="connsiteY0" fmla="*/ 134723 h 673614"/>
                <a:gd name="connsiteX1" fmla="*/ 287916 w 575831"/>
                <a:gd name="connsiteY1" fmla="*/ 134723 h 673614"/>
                <a:gd name="connsiteX2" fmla="*/ 287916 w 575831"/>
                <a:gd name="connsiteY2" fmla="*/ 0 h 673614"/>
                <a:gd name="connsiteX3" fmla="*/ 575831 w 575831"/>
                <a:gd name="connsiteY3" fmla="*/ 336807 h 673614"/>
                <a:gd name="connsiteX4" fmla="*/ 287916 w 575831"/>
                <a:gd name="connsiteY4" fmla="*/ 673614 h 673614"/>
                <a:gd name="connsiteX5" fmla="*/ 287916 w 575831"/>
                <a:gd name="connsiteY5" fmla="*/ 538891 h 673614"/>
                <a:gd name="connsiteX6" fmla="*/ 0 w 575831"/>
                <a:gd name="connsiteY6" fmla="*/ 538891 h 673614"/>
                <a:gd name="connsiteX7" fmla="*/ 0 w 575831"/>
                <a:gd name="connsiteY7" fmla="*/ 134723 h 6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5831" h="673614">
                  <a:moveTo>
                    <a:pt x="0" y="134723"/>
                  </a:moveTo>
                  <a:lnTo>
                    <a:pt x="287916" y="134723"/>
                  </a:lnTo>
                  <a:lnTo>
                    <a:pt x="287916" y="0"/>
                  </a:lnTo>
                  <a:lnTo>
                    <a:pt x="575831" y="336807"/>
                  </a:lnTo>
                  <a:lnTo>
                    <a:pt x="287916" y="673614"/>
                  </a:lnTo>
                  <a:lnTo>
                    <a:pt x="287916" y="538891"/>
                  </a:lnTo>
                  <a:lnTo>
                    <a:pt x="0" y="538891"/>
                  </a:lnTo>
                  <a:lnTo>
                    <a:pt x="0" y="13472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4723" rIns="172749" bIns="134723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500" kern="1200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8540567" y="1479825"/>
              <a:ext cx="2716187" cy="1629712"/>
            </a:xfrm>
            <a:custGeom>
              <a:avLst/>
              <a:gdLst>
                <a:gd name="connsiteX0" fmla="*/ 0 w 2716187"/>
                <a:gd name="connsiteY0" fmla="*/ 162971 h 1629712"/>
                <a:gd name="connsiteX1" fmla="*/ 162971 w 2716187"/>
                <a:gd name="connsiteY1" fmla="*/ 0 h 1629712"/>
                <a:gd name="connsiteX2" fmla="*/ 2553216 w 2716187"/>
                <a:gd name="connsiteY2" fmla="*/ 0 h 1629712"/>
                <a:gd name="connsiteX3" fmla="*/ 2716187 w 2716187"/>
                <a:gd name="connsiteY3" fmla="*/ 162971 h 1629712"/>
                <a:gd name="connsiteX4" fmla="*/ 2716187 w 2716187"/>
                <a:gd name="connsiteY4" fmla="*/ 1466741 h 1629712"/>
                <a:gd name="connsiteX5" fmla="*/ 2553216 w 2716187"/>
                <a:gd name="connsiteY5" fmla="*/ 1629712 h 1629712"/>
                <a:gd name="connsiteX6" fmla="*/ 162971 w 2716187"/>
                <a:gd name="connsiteY6" fmla="*/ 1629712 h 1629712"/>
                <a:gd name="connsiteX7" fmla="*/ 0 w 2716187"/>
                <a:gd name="connsiteY7" fmla="*/ 1466741 h 1629712"/>
                <a:gd name="connsiteX8" fmla="*/ 0 w 2716187"/>
                <a:gd name="connsiteY8" fmla="*/ 162971 h 16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6187" h="1629712">
                  <a:moveTo>
                    <a:pt x="0" y="162971"/>
                  </a:moveTo>
                  <a:cubicBezTo>
                    <a:pt x="0" y="72965"/>
                    <a:pt x="72965" y="0"/>
                    <a:pt x="162971" y="0"/>
                  </a:cubicBezTo>
                  <a:lnTo>
                    <a:pt x="2553216" y="0"/>
                  </a:lnTo>
                  <a:cubicBezTo>
                    <a:pt x="2643222" y="0"/>
                    <a:pt x="2716187" y="72965"/>
                    <a:pt x="2716187" y="162971"/>
                  </a:cubicBezTo>
                  <a:lnTo>
                    <a:pt x="2716187" y="1466741"/>
                  </a:lnTo>
                  <a:cubicBezTo>
                    <a:pt x="2716187" y="1556747"/>
                    <a:pt x="2643222" y="1629712"/>
                    <a:pt x="2553216" y="1629712"/>
                  </a:cubicBezTo>
                  <a:lnTo>
                    <a:pt x="162971" y="1629712"/>
                  </a:lnTo>
                  <a:cubicBezTo>
                    <a:pt x="72965" y="1629712"/>
                    <a:pt x="0" y="1556747"/>
                    <a:pt x="0" y="1466741"/>
                  </a:cubicBezTo>
                  <a:lnTo>
                    <a:pt x="0" y="1629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703" tIns="188703" rIns="188703" bIns="188703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 dirty="0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9561851" y="3554208"/>
              <a:ext cx="673615" cy="575832"/>
            </a:xfrm>
            <a:custGeom>
              <a:avLst/>
              <a:gdLst>
                <a:gd name="connsiteX0" fmla="*/ 0 w 575831"/>
                <a:gd name="connsiteY0" fmla="*/ 134723 h 673614"/>
                <a:gd name="connsiteX1" fmla="*/ 287916 w 575831"/>
                <a:gd name="connsiteY1" fmla="*/ 134723 h 673614"/>
                <a:gd name="connsiteX2" fmla="*/ 287916 w 575831"/>
                <a:gd name="connsiteY2" fmla="*/ 0 h 673614"/>
                <a:gd name="connsiteX3" fmla="*/ 575831 w 575831"/>
                <a:gd name="connsiteY3" fmla="*/ 336807 h 673614"/>
                <a:gd name="connsiteX4" fmla="*/ 287916 w 575831"/>
                <a:gd name="connsiteY4" fmla="*/ 673614 h 673614"/>
                <a:gd name="connsiteX5" fmla="*/ 287916 w 575831"/>
                <a:gd name="connsiteY5" fmla="*/ 538891 h 673614"/>
                <a:gd name="connsiteX6" fmla="*/ 0 w 575831"/>
                <a:gd name="connsiteY6" fmla="*/ 538891 h 673614"/>
                <a:gd name="connsiteX7" fmla="*/ 0 w 575831"/>
                <a:gd name="connsiteY7" fmla="*/ 134723 h 6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5831" h="673614">
                  <a:moveTo>
                    <a:pt x="460664" y="1"/>
                  </a:moveTo>
                  <a:lnTo>
                    <a:pt x="460664" y="336808"/>
                  </a:lnTo>
                  <a:lnTo>
                    <a:pt x="575831" y="336808"/>
                  </a:lnTo>
                  <a:lnTo>
                    <a:pt x="287916" y="673613"/>
                  </a:lnTo>
                  <a:lnTo>
                    <a:pt x="0" y="336808"/>
                  </a:lnTo>
                  <a:lnTo>
                    <a:pt x="115167" y="336808"/>
                  </a:lnTo>
                  <a:lnTo>
                    <a:pt x="115167" y="1"/>
                  </a:lnTo>
                  <a:lnTo>
                    <a:pt x="460664" y="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724" tIns="1" rIns="134723" bIns="172749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500" kern="12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8540567" y="4196013"/>
              <a:ext cx="2716187" cy="1629712"/>
            </a:xfrm>
            <a:custGeom>
              <a:avLst/>
              <a:gdLst>
                <a:gd name="connsiteX0" fmla="*/ 0 w 2716187"/>
                <a:gd name="connsiteY0" fmla="*/ 162971 h 1629712"/>
                <a:gd name="connsiteX1" fmla="*/ 162971 w 2716187"/>
                <a:gd name="connsiteY1" fmla="*/ 0 h 1629712"/>
                <a:gd name="connsiteX2" fmla="*/ 2553216 w 2716187"/>
                <a:gd name="connsiteY2" fmla="*/ 0 h 1629712"/>
                <a:gd name="connsiteX3" fmla="*/ 2716187 w 2716187"/>
                <a:gd name="connsiteY3" fmla="*/ 162971 h 1629712"/>
                <a:gd name="connsiteX4" fmla="*/ 2716187 w 2716187"/>
                <a:gd name="connsiteY4" fmla="*/ 1466741 h 1629712"/>
                <a:gd name="connsiteX5" fmla="*/ 2553216 w 2716187"/>
                <a:gd name="connsiteY5" fmla="*/ 1629712 h 1629712"/>
                <a:gd name="connsiteX6" fmla="*/ 162971 w 2716187"/>
                <a:gd name="connsiteY6" fmla="*/ 1629712 h 1629712"/>
                <a:gd name="connsiteX7" fmla="*/ 0 w 2716187"/>
                <a:gd name="connsiteY7" fmla="*/ 1466741 h 1629712"/>
                <a:gd name="connsiteX8" fmla="*/ 0 w 2716187"/>
                <a:gd name="connsiteY8" fmla="*/ 162971 h 16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6187" h="1629712">
                  <a:moveTo>
                    <a:pt x="0" y="162971"/>
                  </a:moveTo>
                  <a:cubicBezTo>
                    <a:pt x="0" y="72965"/>
                    <a:pt x="72965" y="0"/>
                    <a:pt x="162971" y="0"/>
                  </a:cubicBezTo>
                  <a:lnTo>
                    <a:pt x="2553216" y="0"/>
                  </a:lnTo>
                  <a:cubicBezTo>
                    <a:pt x="2643222" y="0"/>
                    <a:pt x="2716187" y="72965"/>
                    <a:pt x="2716187" y="162971"/>
                  </a:cubicBezTo>
                  <a:lnTo>
                    <a:pt x="2716187" y="1466741"/>
                  </a:lnTo>
                  <a:cubicBezTo>
                    <a:pt x="2716187" y="1556747"/>
                    <a:pt x="2643222" y="1629712"/>
                    <a:pt x="2553216" y="1629712"/>
                  </a:cubicBezTo>
                  <a:lnTo>
                    <a:pt x="162971" y="1629712"/>
                  </a:lnTo>
                  <a:cubicBezTo>
                    <a:pt x="72965" y="1629712"/>
                    <a:pt x="0" y="1556747"/>
                    <a:pt x="0" y="1466741"/>
                  </a:cubicBezTo>
                  <a:lnTo>
                    <a:pt x="0" y="1629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703" tIns="188703" rIns="188703" bIns="188703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 dirty="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7725711" y="4674062"/>
              <a:ext cx="575832" cy="673614"/>
            </a:xfrm>
            <a:custGeom>
              <a:avLst/>
              <a:gdLst>
                <a:gd name="connsiteX0" fmla="*/ 0 w 575831"/>
                <a:gd name="connsiteY0" fmla="*/ 134723 h 673614"/>
                <a:gd name="connsiteX1" fmla="*/ 287916 w 575831"/>
                <a:gd name="connsiteY1" fmla="*/ 134723 h 673614"/>
                <a:gd name="connsiteX2" fmla="*/ 287916 w 575831"/>
                <a:gd name="connsiteY2" fmla="*/ 0 h 673614"/>
                <a:gd name="connsiteX3" fmla="*/ 575831 w 575831"/>
                <a:gd name="connsiteY3" fmla="*/ 336807 h 673614"/>
                <a:gd name="connsiteX4" fmla="*/ 287916 w 575831"/>
                <a:gd name="connsiteY4" fmla="*/ 673614 h 673614"/>
                <a:gd name="connsiteX5" fmla="*/ 287916 w 575831"/>
                <a:gd name="connsiteY5" fmla="*/ 538891 h 673614"/>
                <a:gd name="connsiteX6" fmla="*/ 0 w 575831"/>
                <a:gd name="connsiteY6" fmla="*/ 538891 h 673614"/>
                <a:gd name="connsiteX7" fmla="*/ 0 w 575831"/>
                <a:gd name="connsiteY7" fmla="*/ 134723 h 6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5831" h="673614">
                  <a:moveTo>
                    <a:pt x="575831" y="538891"/>
                  </a:moveTo>
                  <a:lnTo>
                    <a:pt x="287915" y="538891"/>
                  </a:lnTo>
                  <a:lnTo>
                    <a:pt x="287915" y="673614"/>
                  </a:lnTo>
                  <a:lnTo>
                    <a:pt x="0" y="336807"/>
                  </a:lnTo>
                  <a:lnTo>
                    <a:pt x="287915" y="0"/>
                  </a:lnTo>
                  <a:lnTo>
                    <a:pt x="287915" y="134723"/>
                  </a:lnTo>
                  <a:lnTo>
                    <a:pt x="575831" y="134723"/>
                  </a:lnTo>
                  <a:lnTo>
                    <a:pt x="575831" y="53889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749" tIns="134723" rIns="1" bIns="134723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500" kern="1200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737905" y="4196013"/>
              <a:ext cx="2716187" cy="1629712"/>
            </a:xfrm>
            <a:custGeom>
              <a:avLst/>
              <a:gdLst>
                <a:gd name="connsiteX0" fmla="*/ 0 w 2716187"/>
                <a:gd name="connsiteY0" fmla="*/ 162971 h 1629712"/>
                <a:gd name="connsiteX1" fmla="*/ 162971 w 2716187"/>
                <a:gd name="connsiteY1" fmla="*/ 0 h 1629712"/>
                <a:gd name="connsiteX2" fmla="*/ 2553216 w 2716187"/>
                <a:gd name="connsiteY2" fmla="*/ 0 h 1629712"/>
                <a:gd name="connsiteX3" fmla="*/ 2716187 w 2716187"/>
                <a:gd name="connsiteY3" fmla="*/ 162971 h 1629712"/>
                <a:gd name="connsiteX4" fmla="*/ 2716187 w 2716187"/>
                <a:gd name="connsiteY4" fmla="*/ 1466741 h 1629712"/>
                <a:gd name="connsiteX5" fmla="*/ 2553216 w 2716187"/>
                <a:gd name="connsiteY5" fmla="*/ 1629712 h 1629712"/>
                <a:gd name="connsiteX6" fmla="*/ 162971 w 2716187"/>
                <a:gd name="connsiteY6" fmla="*/ 1629712 h 1629712"/>
                <a:gd name="connsiteX7" fmla="*/ 0 w 2716187"/>
                <a:gd name="connsiteY7" fmla="*/ 1466741 h 1629712"/>
                <a:gd name="connsiteX8" fmla="*/ 0 w 2716187"/>
                <a:gd name="connsiteY8" fmla="*/ 162971 h 16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6187" h="1629712">
                  <a:moveTo>
                    <a:pt x="0" y="162971"/>
                  </a:moveTo>
                  <a:cubicBezTo>
                    <a:pt x="0" y="72965"/>
                    <a:pt x="72965" y="0"/>
                    <a:pt x="162971" y="0"/>
                  </a:cubicBezTo>
                  <a:lnTo>
                    <a:pt x="2553216" y="0"/>
                  </a:lnTo>
                  <a:cubicBezTo>
                    <a:pt x="2643222" y="0"/>
                    <a:pt x="2716187" y="72965"/>
                    <a:pt x="2716187" y="162971"/>
                  </a:cubicBezTo>
                  <a:lnTo>
                    <a:pt x="2716187" y="1466741"/>
                  </a:lnTo>
                  <a:cubicBezTo>
                    <a:pt x="2716187" y="1556747"/>
                    <a:pt x="2643222" y="1629712"/>
                    <a:pt x="2553216" y="1629712"/>
                  </a:cubicBezTo>
                  <a:lnTo>
                    <a:pt x="162971" y="1629712"/>
                  </a:lnTo>
                  <a:cubicBezTo>
                    <a:pt x="72965" y="1629712"/>
                    <a:pt x="0" y="1556747"/>
                    <a:pt x="0" y="1466741"/>
                  </a:cubicBezTo>
                  <a:lnTo>
                    <a:pt x="0" y="1629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703" tIns="188703" rIns="188703" bIns="188703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 dirty="0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3923048" y="4674061"/>
              <a:ext cx="575832" cy="673615"/>
            </a:xfrm>
            <a:custGeom>
              <a:avLst/>
              <a:gdLst>
                <a:gd name="connsiteX0" fmla="*/ 0 w 575831"/>
                <a:gd name="connsiteY0" fmla="*/ 134723 h 673614"/>
                <a:gd name="connsiteX1" fmla="*/ 287916 w 575831"/>
                <a:gd name="connsiteY1" fmla="*/ 134723 h 673614"/>
                <a:gd name="connsiteX2" fmla="*/ 287916 w 575831"/>
                <a:gd name="connsiteY2" fmla="*/ 0 h 673614"/>
                <a:gd name="connsiteX3" fmla="*/ 575831 w 575831"/>
                <a:gd name="connsiteY3" fmla="*/ 336807 h 673614"/>
                <a:gd name="connsiteX4" fmla="*/ 287916 w 575831"/>
                <a:gd name="connsiteY4" fmla="*/ 673614 h 673614"/>
                <a:gd name="connsiteX5" fmla="*/ 287916 w 575831"/>
                <a:gd name="connsiteY5" fmla="*/ 538891 h 673614"/>
                <a:gd name="connsiteX6" fmla="*/ 0 w 575831"/>
                <a:gd name="connsiteY6" fmla="*/ 538891 h 673614"/>
                <a:gd name="connsiteX7" fmla="*/ 0 w 575831"/>
                <a:gd name="connsiteY7" fmla="*/ 134723 h 67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5831" h="673614">
                  <a:moveTo>
                    <a:pt x="575831" y="538891"/>
                  </a:moveTo>
                  <a:lnTo>
                    <a:pt x="287915" y="538891"/>
                  </a:lnTo>
                  <a:lnTo>
                    <a:pt x="287915" y="673614"/>
                  </a:lnTo>
                  <a:lnTo>
                    <a:pt x="0" y="336807"/>
                  </a:lnTo>
                  <a:lnTo>
                    <a:pt x="287915" y="0"/>
                  </a:lnTo>
                  <a:lnTo>
                    <a:pt x="287915" y="134723"/>
                  </a:lnTo>
                  <a:lnTo>
                    <a:pt x="575831" y="134723"/>
                  </a:lnTo>
                  <a:lnTo>
                    <a:pt x="575831" y="53889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749" tIns="134724" rIns="1" bIns="134723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500" kern="1200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935242" y="4196013"/>
              <a:ext cx="2716187" cy="1629712"/>
            </a:xfrm>
            <a:custGeom>
              <a:avLst/>
              <a:gdLst>
                <a:gd name="connsiteX0" fmla="*/ 0 w 2716187"/>
                <a:gd name="connsiteY0" fmla="*/ 162971 h 1629712"/>
                <a:gd name="connsiteX1" fmla="*/ 162971 w 2716187"/>
                <a:gd name="connsiteY1" fmla="*/ 0 h 1629712"/>
                <a:gd name="connsiteX2" fmla="*/ 2553216 w 2716187"/>
                <a:gd name="connsiteY2" fmla="*/ 0 h 1629712"/>
                <a:gd name="connsiteX3" fmla="*/ 2716187 w 2716187"/>
                <a:gd name="connsiteY3" fmla="*/ 162971 h 1629712"/>
                <a:gd name="connsiteX4" fmla="*/ 2716187 w 2716187"/>
                <a:gd name="connsiteY4" fmla="*/ 1466741 h 1629712"/>
                <a:gd name="connsiteX5" fmla="*/ 2553216 w 2716187"/>
                <a:gd name="connsiteY5" fmla="*/ 1629712 h 1629712"/>
                <a:gd name="connsiteX6" fmla="*/ 162971 w 2716187"/>
                <a:gd name="connsiteY6" fmla="*/ 1629712 h 1629712"/>
                <a:gd name="connsiteX7" fmla="*/ 0 w 2716187"/>
                <a:gd name="connsiteY7" fmla="*/ 1466741 h 1629712"/>
                <a:gd name="connsiteX8" fmla="*/ 0 w 2716187"/>
                <a:gd name="connsiteY8" fmla="*/ 162971 h 16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6187" h="1629712">
                  <a:moveTo>
                    <a:pt x="0" y="162971"/>
                  </a:moveTo>
                  <a:cubicBezTo>
                    <a:pt x="0" y="72965"/>
                    <a:pt x="72965" y="0"/>
                    <a:pt x="162971" y="0"/>
                  </a:cubicBezTo>
                  <a:lnTo>
                    <a:pt x="2553216" y="0"/>
                  </a:lnTo>
                  <a:cubicBezTo>
                    <a:pt x="2643222" y="0"/>
                    <a:pt x="2716187" y="72965"/>
                    <a:pt x="2716187" y="162971"/>
                  </a:cubicBezTo>
                  <a:lnTo>
                    <a:pt x="2716187" y="1466741"/>
                  </a:lnTo>
                  <a:cubicBezTo>
                    <a:pt x="2716187" y="1556747"/>
                    <a:pt x="2643222" y="1629712"/>
                    <a:pt x="2553216" y="1629712"/>
                  </a:cubicBezTo>
                  <a:lnTo>
                    <a:pt x="162971" y="1629712"/>
                  </a:lnTo>
                  <a:cubicBezTo>
                    <a:pt x="72965" y="1629712"/>
                    <a:pt x="0" y="1556747"/>
                    <a:pt x="0" y="1466741"/>
                  </a:cubicBezTo>
                  <a:lnTo>
                    <a:pt x="0" y="1629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703" tIns="188703" rIns="188703" bIns="188703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 dirty="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016774" y="1860859"/>
            <a:ext cx="22586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dirty="0" smtClean="0">
                <a:solidFill>
                  <a:schemeClr val="bg1"/>
                </a:solidFill>
                <a:latin typeface="Calibri" pitchFamily="34" charset="0"/>
              </a:rPr>
              <a:t>Teamwork</a:t>
            </a:r>
            <a:endParaRPr lang="zh-CN" alt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73605" y="1630027"/>
            <a:ext cx="2577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Calibri" pitchFamily="34" charset="0"/>
              </a:rPr>
              <a:t>A cowboy’s job</a:t>
            </a:r>
            <a:endParaRPr lang="zh-CN" alt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716157" y="1692403"/>
            <a:ext cx="2700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Calibri" pitchFamily="34" charset="0"/>
              </a:rPr>
              <a:t>A message in the hills</a:t>
            </a:r>
          </a:p>
          <a:p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935243" y="4657764"/>
            <a:ext cx="2955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en-US" altLang="zh-CN" sz="3600" dirty="0">
                <a:solidFill>
                  <a:schemeClr val="bg1"/>
                </a:solidFill>
                <a:latin typeface="Calibri" pitchFamily="34" charset="0"/>
              </a:rPr>
              <a:t>celebration</a:t>
            </a:r>
            <a:endParaRPr lang="zh-CN" alt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altLang="zh-CN" sz="3600" dirty="0" smtClean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76929" y="4365376"/>
            <a:ext cx="29552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Calibri" pitchFamily="34" charset="0"/>
              </a:rPr>
              <a:t>More hard work</a:t>
            </a:r>
            <a:endParaRPr lang="zh-CN" alt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altLang="zh-CN" sz="3600" dirty="0" smtClean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21055" y="4507377"/>
            <a:ext cx="295521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Calibri" pitchFamily="34" charset="0"/>
              </a:rPr>
              <a:t>Running cattle</a:t>
            </a:r>
            <a:endParaRPr lang="zh-CN" alt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altLang="zh-CN" sz="3600" dirty="0" smtClean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632154" y="3093240"/>
            <a:ext cx="132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alibri" pitchFamily="34" charset="0"/>
              </a:rPr>
              <a:t>rodeo</a:t>
            </a:r>
            <a:endParaRPr lang="zh-CN" altLang="en-US" sz="3200" b="1" dirty="0">
              <a:latin typeface="Calibri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22611" y="3091965"/>
            <a:ext cx="132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itchFamily="34" charset="0"/>
              </a:rPr>
              <a:t>t</a:t>
            </a:r>
            <a:r>
              <a:rPr lang="en-US" altLang="zh-CN" sz="3200" b="1" dirty="0" smtClean="0">
                <a:latin typeface="Calibri" pitchFamily="34" charset="0"/>
              </a:rPr>
              <a:t>eam </a:t>
            </a:r>
            <a:endParaRPr lang="zh-CN" altLang="en-US" sz="3200" b="1" dirty="0">
              <a:latin typeface="Calibri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73143" y="3060646"/>
            <a:ext cx="330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Calibri" pitchFamily="34" charset="0"/>
              </a:rPr>
              <a:t>s</a:t>
            </a:r>
            <a:r>
              <a:rPr lang="en-US" altLang="zh-CN" sz="3200" b="1" dirty="0" smtClean="0">
                <a:latin typeface="Calibri" pitchFamily="34" charset="0"/>
              </a:rPr>
              <a:t>moke signal</a:t>
            </a:r>
            <a:endParaRPr lang="zh-CN" altLang="en-US" sz="3200" b="1" dirty="0">
              <a:latin typeface="Calibri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999285" y="5852338"/>
            <a:ext cx="212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alibri" pitchFamily="34" charset="0"/>
              </a:rPr>
              <a:t>stampede</a:t>
            </a:r>
            <a:endParaRPr lang="zh-CN" altLang="en-US" sz="3200" b="1" dirty="0">
              <a:latin typeface="Calibri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37906" y="5783370"/>
            <a:ext cx="284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itchFamily="34" charset="0"/>
              </a:rPr>
              <a:t>s</a:t>
            </a:r>
            <a:r>
              <a:rPr lang="en-US" altLang="zh-CN" sz="3200" b="1" dirty="0" smtClean="0">
                <a:latin typeface="Calibri" pitchFamily="34" charset="0"/>
              </a:rPr>
              <a:t>till hard work</a:t>
            </a:r>
            <a:endParaRPr lang="zh-CN" altLang="en-US" sz="3200" b="1" dirty="0">
              <a:latin typeface="Calibri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48972" y="5783369"/>
            <a:ext cx="1913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alibri" pitchFamily="34" charset="0"/>
              </a:rPr>
              <a:t>celebrate</a:t>
            </a:r>
            <a:endParaRPr lang="zh-CN" altLang="en-US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93" y="347976"/>
            <a:ext cx="10515600" cy="704020"/>
          </a:xfrm>
        </p:spPr>
        <p:txBody>
          <a:bodyPr>
            <a:normAutofit/>
          </a:bodyPr>
          <a:lstStyle/>
          <a:p>
            <a:pPr lvl="0"/>
            <a:r>
              <a:rPr lang="en-US" altLang="zh-CN" sz="3600" b="1" dirty="0">
                <a:latin typeface="Calibri" pitchFamily="34" charset="0"/>
              </a:rPr>
              <a:t>Complete the </a:t>
            </a:r>
            <a:r>
              <a:rPr lang="en-US" altLang="zh-CN" sz="3600" b="1" dirty="0" smtClean="0">
                <a:latin typeface="Calibri" pitchFamily="34" charset="0"/>
              </a:rPr>
              <a:t>word web below</a:t>
            </a:r>
            <a:endParaRPr lang="zh-CN" altLang="zh-CN" sz="3600" dirty="0">
              <a:latin typeface="Calibri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6640756" y="2878491"/>
            <a:ext cx="1615407" cy="69997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5832301" y="2250771"/>
            <a:ext cx="137089" cy="75971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3985884" y="3312235"/>
            <a:ext cx="571114" cy="66400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4127395" y="4591186"/>
            <a:ext cx="668055" cy="44652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6625894" y="4659136"/>
            <a:ext cx="948574" cy="58811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256163" y="2331104"/>
            <a:ext cx="3235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t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ools they use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80093" y="1665996"/>
            <a:ext cx="475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4"/>
                </a:solidFill>
                <a:latin typeface="Calibri" pitchFamily="34" charset="0"/>
              </a:rPr>
              <a:t>w</a:t>
            </a:r>
            <a:r>
              <a:rPr lang="en-US" altLang="zh-CN" sz="3200" b="1" dirty="0" smtClean="0">
                <a:solidFill>
                  <a:schemeClr val="accent4"/>
                </a:solidFill>
                <a:latin typeface="Calibri" pitchFamily="34" charset="0"/>
              </a:rPr>
              <a:t>ays of communication</a:t>
            </a:r>
            <a:endParaRPr lang="zh-CN" altLang="en-US" sz="3200" b="1" dirty="0">
              <a:solidFill>
                <a:schemeClr val="accent4"/>
              </a:solidFill>
              <a:latin typeface="Calibri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52163" y="2862669"/>
            <a:ext cx="243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en-US" altLang="zh-CN" b="1" dirty="0">
                <a:solidFill>
                  <a:srgbClr val="0070C0"/>
                </a:solidFill>
                <a:latin typeface="Calibri" pitchFamily="34" charset="0"/>
              </a:rPr>
              <a:t>celebration</a:t>
            </a:r>
            <a:endParaRPr lang="zh-CN" altLang="en-US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59954" y="5011249"/>
            <a:ext cx="171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/>
            </a:lvl1pPr>
          </a:lstStyle>
          <a:p>
            <a:r>
              <a:rPr lang="en-US" altLang="zh-CN" b="1" dirty="0">
                <a:solidFill>
                  <a:srgbClr val="FF0000"/>
                </a:solidFill>
                <a:latin typeface="Calibri" pitchFamily="34" charset="0"/>
              </a:rPr>
              <a:t>danger</a:t>
            </a:r>
            <a:endParaRPr lang="zh-CN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386856" y="5029853"/>
            <a:ext cx="219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/>
            </a:lvl1pPr>
          </a:lstStyle>
          <a:p>
            <a:r>
              <a:rPr lang="en-US" altLang="zh-CN" b="1" dirty="0">
                <a:solidFill>
                  <a:srgbClr val="00B050"/>
                </a:solidFill>
                <a:latin typeface="Calibri" pitchFamily="34" charset="0"/>
              </a:rPr>
              <a:t>what to do</a:t>
            </a:r>
            <a:endParaRPr lang="zh-CN" altLang="en-US" b="1" dirty="0">
              <a:solidFill>
                <a:srgbClr val="00B050"/>
              </a:solidFill>
              <a:latin typeface="Calibri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H="1" flipV="1">
            <a:off x="3065914" y="2331104"/>
            <a:ext cx="549484" cy="64633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6056476" y="1292442"/>
            <a:ext cx="121921" cy="520504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2702375" y="5643656"/>
            <a:ext cx="521487" cy="30255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21" idx="0"/>
          </p:cNvCxnSpPr>
          <p:nvPr/>
        </p:nvCxnSpPr>
        <p:spPr>
          <a:xfrm rot="5400000" flipH="1" flipV="1">
            <a:off x="9997950" y="1806197"/>
            <a:ext cx="400704" cy="64911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24" idx="2"/>
          </p:cNvCxnSpPr>
          <p:nvPr/>
        </p:nvCxnSpPr>
        <p:spPr>
          <a:xfrm>
            <a:off x="8415059" y="5657580"/>
            <a:ext cx="855104" cy="449585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110" y="2977435"/>
            <a:ext cx="2676071" cy="307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1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615143"/>
              </p:ext>
            </p:extLst>
          </p:nvPr>
        </p:nvGraphicFramePr>
        <p:xfrm>
          <a:off x="1826772" y="218365"/>
          <a:ext cx="10365228" cy="6639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6802" r="45907" b="34423"/>
          <a:stretch/>
        </p:blipFill>
        <p:spPr>
          <a:xfrm>
            <a:off x="0" y="2720659"/>
            <a:ext cx="1827758" cy="163504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598" y="2720659"/>
            <a:ext cx="2090953" cy="260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46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man-3365371.jpg"/>
          <p:cNvPicPr>
            <a:picLocks noChangeAspect="1"/>
          </p:cNvPicPr>
          <p:nvPr/>
        </p:nvPicPr>
        <p:blipFill>
          <a:blip r:embed="rId2" cstate="print"/>
          <a:srcRect b="22109"/>
          <a:stretch>
            <a:fillRect/>
          </a:stretch>
        </p:blipFill>
        <p:spPr>
          <a:xfrm>
            <a:off x="1494971" y="2287815"/>
            <a:ext cx="9144000" cy="45701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0514" y="365125"/>
            <a:ext cx="10323286" cy="1325563"/>
          </a:xfrm>
        </p:spPr>
        <p:txBody>
          <a:bodyPr/>
          <a:lstStyle/>
          <a:p>
            <a:r>
              <a:rPr lang="en-US" altLang="zh-CN" b="1" dirty="0" smtClean="0">
                <a:latin typeface="Calibri" pitchFamily="34" charset="0"/>
              </a:rPr>
              <a:t>Homework</a:t>
            </a:r>
            <a:endParaRPr lang="zh-CN" altLang="en-US" b="1" dirty="0">
              <a:latin typeface="Calibr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4056" y="1419225"/>
            <a:ext cx="10294257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latin typeface="Calibri" pitchFamily="34" charset="0"/>
              </a:rPr>
              <a:t>Please draw a mind map of </a:t>
            </a:r>
            <a:r>
              <a:rPr lang="en-US" altLang="zh-CN" b="1" dirty="0" smtClean="0">
                <a:latin typeface="Calibri" pitchFamily="34" charset="0"/>
              </a:rPr>
              <a:t>a job </a:t>
            </a:r>
            <a:r>
              <a:rPr lang="en-US" altLang="zh-CN" dirty="0" smtClean="0">
                <a:latin typeface="Calibri" pitchFamily="34" charset="0"/>
              </a:rPr>
              <a:t>and introduce it to your classmates. You can go to the library or surf the Internet to get more information.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 rot="21295537">
            <a:off x="1857828" y="4151087"/>
            <a:ext cx="1741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latin typeface="Calibri" pitchFamily="34" charset="0"/>
              </a:rPr>
              <a:t>IT</a:t>
            </a:r>
            <a:endParaRPr lang="zh-CN" altLang="en-US" sz="28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648178">
            <a:off x="3788189" y="3487056"/>
            <a:ext cx="2106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Calibri" pitchFamily="34" charset="0"/>
              </a:rPr>
              <a:t>Medical Researcher</a:t>
            </a:r>
            <a:endParaRPr lang="zh-CN" alt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01167">
            <a:off x="6589486" y="2888343"/>
            <a:ext cx="195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Calibri" pitchFamily="34" charset="0"/>
              </a:rPr>
              <a:t>Interpreter</a:t>
            </a:r>
            <a:endParaRPr lang="zh-CN" alt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432895">
            <a:off x="8737600" y="3367314"/>
            <a:ext cx="19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itchFamily="34" charset="0"/>
              </a:rPr>
              <a:t>Engineer</a:t>
            </a:r>
            <a:endParaRPr lang="zh-CN" alt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197</Words>
  <Application>Microsoft Office PowerPoint</Application>
  <PresentationFormat>自定义</PresentationFormat>
  <Paragraphs>53</Paragraphs>
  <Slides>10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Mountain Cowboys</vt:lpstr>
      <vt:lpstr>PowerPoint 演示文稿</vt:lpstr>
      <vt:lpstr>PowerPoint 演示文稿</vt:lpstr>
      <vt:lpstr>Background Information</vt:lpstr>
      <vt:lpstr>Read the book in groups</vt:lpstr>
      <vt:lpstr>Find out the main idea of each part and reorganize the order</vt:lpstr>
      <vt:lpstr>Complete the word web below</vt:lpstr>
      <vt:lpstr>PowerPoint 演示文稿</vt:lpstr>
      <vt:lpstr>Homework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fltrp</cp:lastModifiedBy>
  <cp:revision>30</cp:revision>
  <dcterms:created xsi:type="dcterms:W3CDTF">2018-10-26T13:52:54Z</dcterms:created>
  <dcterms:modified xsi:type="dcterms:W3CDTF">2019-02-18T02:15:56Z</dcterms:modified>
</cp:coreProperties>
</file>