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77" r:id="rId3"/>
    <p:sldId id="256" r:id="rId4"/>
    <p:sldId id="272" r:id="rId5"/>
    <p:sldId id="260" r:id="rId6"/>
    <p:sldId id="267" r:id="rId7"/>
    <p:sldId id="266" r:id="rId8"/>
    <p:sldId id="264" r:id="rId9"/>
    <p:sldId id="258" r:id="rId10"/>
    <p:sldId id="275" r:id="rId11"/>
    <p:sldId id="263" r:id="rId12"/>
    <p:sldId id="276" r:id="rId13"/>
    <p:sldId id="259" r:id="rId14"/>
    <p:sldId id="257" r:id="rId15"/>
    <p:sldId id="273" r:id="rId16"/>
    <p:sldId id="274" r:id="rId17"/>
    <p:sldId id="261" r:id="rId18"/>
    <p:sldId id="269" r:id="rId19"/>
    <p:sldId id="262" r:id="rId20"/>
    <p:sldId id="26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77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50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4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8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0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24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47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93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3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359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13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8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6283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6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1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9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5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7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76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7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090BD1-97D6-4766-A64D-6AAE6552D71C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A94F9C-2ACE-43B8-9437-BCB6ECDCC8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88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2560" y="26332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sz="6700" dirty="0" smtClean="0">
                <a:latin typeface="+mn-lt"/>
              </a:rPr>
              <a:t>The </a:t>
            </a:r>
            <a:r>
              <a:rPr lang="en-US" altLang="zh-CN" sz="6700" dirty="0" err="1" smtClean="0">
                <a:latin typeface="+mn-lt"/>
              </a:rPr>
              <a:t>Gigantoraptor</a:t>
            </a:r>
            <a:r>
              <a:rPr lang="en-US" altLang="zh-CN" sz="6700" dirty="0" smtClean="0">
                <a:latin typeface="+mn-lt"/>
              </a:rPr>
              <a:t/>
            </a:r>
            <a:br>
              <a:rPr lang="en-US" altLang="zh-CN" sz="6700" dirty="0" smtClean="0">
                <a:latin typeface="+mn-lt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5300" b="1" dirty="0" smtClean="0"/>
              <a:t>巨盗龙</a:t>
            </a:r>
            <a:endParaRPr lang="zh-CN" altLang="en-US" sz="5300" b="1" dirty="0"/>
          </a:p>
        </p:txBody>
      </p:sp>
      <p:sp>
        <p:nvSpPr>
          <p:cNvPr id="4" name="矩形 3"/>
          <p:cNvSpPr/>
          <p:nvPr/>
        </p:nvSpPr>
        <p:spPr>
          <a:xfrm>
            <a:off x="961266" y="775454"/>
            <a:ext cx="3900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多维阅读第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级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386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365503"/>
            <a:ext cx="1005840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3600" b="1" dirty="0">
                <a:latin typeface="+mn-lt"/>
                <a:ea typeface="+mn-ea"/>
                <a:cs typeface="+mn-cs"/>
              </a:rPr>
              <a:t>A Huge Animal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" b="46563"/>
          <a:stretch/>
        </p:blipFill>
        <p:spPr>
          <a:xfrm>
            <a:off x="2899177" y="1619192"/>
            <a:ext cx="7053929" cy="43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33606" y="3524596"/>
            <a:ext cx="3804459" cy="631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smtClean="0"/>
              <a:t>feathered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" b="4891"/>
          <a:stretch/>
        </p:blipFill>
        <p:spPr>
          <a:xfrm>
            <a:off x="1336961" y="1087347"/>
            <a:ext cx="4864617" cy="465951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148349" y="3020291"/>
            <a:ext cx="775855" cy="66501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16727" y="3178233"/>
            <a:ext cx="1476899" cy="66501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5979622" y="3510742"/>
            <a:ext cx="1557251" cy="329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3773977" y="3575855"/>
            <a:ext cx="3876503" cy="3172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6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097281" y="5596681"/>
            <a:ext cx="4396046" cy="5098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n-US" altLang="zh-CN" sz="3200" b="1" dirty="0" err="1" smtClean="0"/>
              <a:t>Stirton’s</a:t>
            </a:r>
            <a:r>
              <a:rPr lang="en-US" altLang="zh-CN" sz="3200" b="1" dirty="0" smtClean="0"/>
              <a:t> Thunderbird</a:t>
            </a:r>
          </a:p>
        </p:txBody>
      </p:sp>
      <p:sp>
        <p:nvSpPr>
          <p:cNvPr id="8" name="内容占位符 6"/>
          <p:cNvSpPr txBox="1">
            <a:spLocks/>
          </p:cNvSpPr>
          <p:nvPr/>
        </p:nvSpPr>
        <p:spPr>
          <a:xfrm>
            <a:off x="7898498" y="5568966"/>
            <a:ext cx="3266880" cy="509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/>
            </a:lvl1pPr>
          </a:lstStyle>
          <a:p>
            <a:r>
              <a:rPr lang="en-US" altLang="zh-CN" sz="3200" dirty="0"/>
              <a:t>Terror Bird</a:t>
            </a:r>
            <a:endParaRPr lang="zh-CN" alt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779868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420" y="803483"/>
            <a:ext cx="4537660" cy="436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70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000" b="1" dirty="0">
                <a:latin typeface="+mn-lt"/>
                <a:ea typeface="+mn-ea"/>
                <a:cs typeface="+mn-cs"/>
              </a:rPr>
              <a:t>Terror bird and its skull</a:t>
            </a:r>
            <a:endParaRPr lang="zh-CN" altLang="en-US" sz="4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87" y="2686065"/>
            <a:ext cx="4447310" cy="28640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608" r="5059" b="4232"/>
          <a:stretch/>
        </p:blipFill>
        <p:spPr>
          <a:xfrm>
            <a:off x="1485207" y="1784465"/>
            <a:ext cx="3685309" cy="44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2418" y="4840778"/>
            <a:ext cx="7180811" cy="140485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CN" sz="3600" b="1" dirty="0" smtClean="0"/>
              <a:t>predator: </a:t>
            </a:r>
            <a:r>
              <a:rPr lang="en-US" altLang="zh-CN" sz="3600" dirty="0" smtClean="0"/>
              <a:t>an animal </a:t>
            </a:r>
            <a:r>
              <a:rPr lang="en-US" altLang="zh-CN" sz="3600" dirty="0"/>
              <a:t>that </a:t>
            </a:r>
            <a:r>
              <a:rPr lang="en-US" altLang="zh-CN" sz="3600" dirty="0" smtClean="0"/>
              <a:t>hunts, kills or </a:t>
            </a:r>
            <a:r>
              <a:rPr lang="en-US" altLang="zh-CN" sz="3600" dirty="0"/>
              <a:t>eats other </a:t>
            </a:r>
            <a:r>
              <a:rPr lang="en-US" altLang="zh-CN" sz="3600" dirty="0" smtClean="0"/>
              <a:t>animals to survive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en-US" altLang="zh-CN" sz="3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15" y="871429"/>
            <a:ext cx="5530736" cy="34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32" y="1446113"/>
            <a:ext cx="5731024" cy="3824156"/>
          </a:xfrm>
        </p:spPr>
      </p:pic>
      <p:sp>
        <p:nvSpPr>
          <p:cNvPr id="5" name="矩形 4"/>
          <p:cNvSpPr/>
          <p:nvPr/>
        </p:nvSpPr>
        <p:spPr>
          <a:xfrm>
            <a:off x="7013106" y="2582083"/>
            <a:ext cx="46856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b="1" dirty="0"/>
              <a:t>examine: </a:t>
            </a:r>
            <a:r>
              <a:rPr lang="en-US" altLang="zh-CN" sz="3600" dirty="0" smtClean="0"/>
              <a:t>study something </a:t>
            </a:r>
            <a:r>
              <a:rPr lang="en-US" altLang="zh-CN" sz="3600" dirty="0"/>
              <a:t>carefully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824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019" y="564630"/>
            <a:ext cx="3643748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/>
              <a:t>2. Mind map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(1) 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5487" y="411480"/>
            <a:ext cx="8065674" cy="595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95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05938" y="564630"/>
            <a:ext cx="3286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/>
              <a:t>2. Mind map</a:t>
            </a:r>
            <a:br>
              <a:rPr lang="en-US" altLang="zh-CN" sz="4000" b="1" dirty="0" smtClean="0"/>
            </a:br>
            <a:r>
              <a:rPr lang="en-US" altLang="zh-CN" sz="4000" b="1" dirty="0" smtClean="0"/>
              <a:t>(2) 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384" y="581025"/>
            <a:ext cx="7389495" cy="57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0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073" y="504048"/>
            <a:ext cx="8409709" cy="929897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3. Debate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31907"/>
            <a:ext cx="10515600" cy="4351338"/>
          </a:xfrm>
        </p:spPr>
        <p:txBody>
          <a:bodyPr/>
          <a:lstStyle/>
          <a:p>
            <a:r>
              <a:rPr lang="en-US" altLang="zh-CN" sz="3200" b="1" dirty="0" smtClean="0"/>
              <a:t>Affirmative: </a:t>
            </a:r>
          </a:p>
          <a:p>
            <a:pPr marL="182563" indent="-182563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3200" dirty="0" smtClean="0"/>
              <a:t>The </a:t>
            </a:r>
            <a:r>
              <a:rPr lang="en-US" altLang="zh-CN" sz="3200" dirty="0" err="1"/>
              <a:t>Gigantoraptor</a:t>
            </a:r>
            <a:r>
              <a:rPr lang="en-US" altLang="zh-CN" sz="3200" dirty="0"/>
              <a:t> was very big. That was very </a:t>
            </a:r>
            <a:r>
              <a:rPr lang="en-US" altLang="zh-CN" sz="3200" dirty="0" smtClean="0"/>
              <a:t> good</a:t>
            </a:r>
            <a:r>
              <a:rPr lang="en-US" altLang="zh-CN" sz="3200" dirty="0"/>
              <a:t>.</a:t>
            </a:r>
            <a:endParaRPr lang="zh-CN" altLang="zh-CN" sz="3200" dirty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Negative</a:t>
            </a:r>
            <a:r>
              <a:rPr lang="en-US" altLang="zh-CN" sz="3200" b="1" dirty="0"/>
              <a:t>: </a:t>
            </a:r>
          </a:p>
          <a:p>
            <a:pPr marL="182563" indent="-182563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3200" dirty="0" smtClean="0"/>
              <a:t>The </a:t>
            </a:r>
            <a:r>
              <a:rPr lang="en-US" altLang="zh-CN" sz="3200" dirty="0" err="1"/>
              <a:t>Gigantoraptor</a:t>
            </a:r>
            <a:r>
              <a:rPr lang="en-US" altLang="zh-CN" sz="3200" dirty="0"/>
              <a:t> was very big. That was not so good.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29" r="461" b="7998"/>
          <a:stretch/>
        </p:blipFill>
        <p:spPr>
          <a:xfrm>
            <a:off x="5525193" y="5234142"/>
            <a:ext cx="2189018" cy="12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4. Discussion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dirty="0"/>
              <a:t>1. Why do scientists keep looking for animals that have never been seen before? </a:t>
            </a:r>
            <a:endParaRPr lang="zh-CN" altLang="zh-CN" sz="3200" dirty="0"/>
          </a:p>
          <a:p>
            <a:pPr marL="0" indent="0">
              <a:buNone/>
            </a:pPr>
            <a:r>
              <a:rPr lang="en-US" altLang="zh-CN" sz="3200" dirty="0"/>
              <a:t>2. Can you imagine a </a:t>
            </a:r>
            <a:r>
              <a:rPr lang="en-US" altLang="zh-CN" sz="3200" dirty="0" smtClean="0"/>
              <a:t>new </a:t>
            </a:r>
            <a:r>
              <a:rPr lang="en-US" altLang="zh-CN" sz="3200" smtClean="0"/>
              <a:t>bird-like dinosaur? </a:t>
            </a:r>
            <a:r>
              <a:rPr lang="en-US" altLang="zh-CN" sz="3200" dirty="0"/>
              <a:t>What may it look like? 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 smtClean="0"/>
              <a:t>3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How important is it to </a:t>
            </a:r>
            <a:r>
              <a:rPr lang="en-US" altLang="zh-CN" sz="3200" dirty="0" smtClean="0"/>
              <a:t>study ancient animals? </a:t>
            </a:r>
            <a:r>
              <a:rPr lang="en-US" altLang="zh-CN" sz="3200" dirty="0"/>
              <a:t>Do you want to become </a:t>
            </a:r>
            <a:r>
              <a:rPr lang="en-US" altLang="zh-CN" sz="3200" dirty="0" smtClean="0"/>
              <a:t>a scientist in this field? </a:t>
            </a:r>
            <a:r>
              <a:rPr lang="en-US" altLang="zh-CN" sz="3200" dirty="0"/>
              <a:t>Why or why not? </a:t>
            </a:r>
            <a:endParaRPr lang="zh-CN" altLang="zh-CN" sz="3200" dirty="0"/>
          </a:p>
          <a:p>
            <a:pPr marL="0" indent="0">
              <a:buNone/>
            </a:pPr>
            <a:r>
              <a:rPr lang="en-US" altLang="zh-CN" sz="3200" dirty="0"/>
              <a:t>4. Why does the author write the book?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947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0600" y="184262"/>
            <a:ext cx="10190018" cy="982894"/>
          </a:xfrm>
        </p:spPr>
        <p:txBody>
          <a:bodyPr/>
          <a:lstStyle/>
          <a:p>
            <a:r>
              <a:rPr lang="en-US" altLang="zh-CN" sz="6000" b="1" dirty="0"/>
              <a:t>The </a:t>
            </a:r>
            <a:r>
              <a:rPr lang="en-US" altLang="zh-CN" sz="6000" b="1" dirty="0" err="1"/>
              <a:t>Gigantoraptor</a:t>
            </a:r>
            <a:endParaRPr lang="zh-CN" altLang="en-US" sz="6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" r="564" b="9135"/>
          <a:stretch/>
        </p:blipFill>
        <p:spPr>
          <a:xfrm>
            <a:off x="2808038" y="1413164"/>
            <a:ext cx="6607509" cy="40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5. Homework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/>
              <a:t>1. Design a poster to introduce the bird-like dinosaurs by referring to the handout.</a:t>
            </a:r>
            <a:endParaRPr lang="zh-CN" altLang="zh-CN" sz="3200" dirty="0" smtClean="0"/>
          </a:p>
          <a:p>
            <a:pPr marL="0" indent="0">
              <a:buNone/>
            </a:pPr>
            <a:r>
              <a:rPr lang="en-US" altLang="zh-CN" sz="3200" dirty="0" smtClean="0"/>
              <a:t>2. Work in groups to know more about </a:t>
            </a:r>
            <a:r>
              <a:rPr lang="en-US" altLang="zh-CN" sz="3200" dirty="0"/>
              <a:t>the bird-like </a:t>
            </a:r>
            <a:r>
              <a:rPr lang="en-US" altLang="zh-CN" sz="3200" dirty="0" smtClean="0"/>
              <a:t>dinosaurs by searching </a:t>
            </a:r>
            <a:r>
              <a:rPr lang="en-US" altLang="zh-CN" sz="3200" dirty="0" smtClean="0"/>
              <a:t>the </a:t>
            </a:r>
            <a:r>
              <a:rPr lang="en-US" altLang="zh-CN" sz="3200" dirty="0" smtClean="0"/>
              <a:t>Internet, and think about the relations between the </a:t>
            </a:r>
            <a:r>
              <a:rPr lang="en-US" altLang="zh-CN" sz="3200" dirty="0"/>
              <a:t>bird-like </a:t>
            </a:r>
            <a:r>
              <a:rPr lang="en-US" altLang="zh-CN" sz="3200" dirty="0" smtClean="0"/>
              <a:t>dinosaurs and birds today.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1443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latin typeface="+mn-lt"/>
              </a:rPr>
              <a:t>Preview</a:t>
            </a:r>
            <a:endParaRPr lang="zh-CN" altLang="en-US" sz="3600" b="1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Jurassic Period(</a:t>
            </a:r>
            <a:r>
              <a:rPr lang="zh-CN" altLang="zh-CN" sz="3200" dirty="0" smtClean="0"/>
              <a:t>侏罗纪</a:t>
            </a:r>
            <a:r>
              <a:rPr lang="en-US" altLang="zh-CN" sz="3200" dirty="0" smtClean="0"/>
              <a:t>)</a:t>
            </a:r>
            <a:endParaRPr lang="en-US" altLang="zh-CN" sz="3200" dirty="0"/>
          </a:p>
          <a:p>
            <a:r>
              <a:rPr lang="en-US" altLang="zh-CN" sz="3200" dirty="0"/>
              <a:t>Cretaceous Period(</a:t>
            </a:r>
            <a:r>
              <a:rPr lang="zh-CN" altLang="zh-CN" sz="3200" dirty="0" smtClean="0"/>
              <a:t>白垩纪</a:t>
            </a:r>
            <a:r>
              <a:rPr lang="en-US" altLang="zh-CN" sz="3200" dirty="0" smtClean="0"/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368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478384" y="5176059"/>
            <a:ext cx="5043056" cy="814646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The scientist Xu Xing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66" y="813261"/>
            <a:ext cx="5505450" cy="381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813261"/>
            <a:ext cx="4782127" cy="47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53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1. Read </a:t>
            </a:r>
            <a:r>
              <a:rPr lang="en-US" altLang="zh-CN" sz="4000" b="1" dirty="0"/>
              <a:t>and answer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600" b="1" dirty="0" smtClean="0"/>
              <a:t>An Amazing Find</a:t>
            </a:r>
          </a:p>
          <a:p>
            <a:pPr marL="0" indent="0">
              <a:buNone/>
            </a:pPr>
            <a:r>
              <a:rPr lang="en-US" altLang="zh-CN" sz="3600" dirty="0"/>
              <a:t>1. What did </a:t>
            </a:r>
            <a:r>
              <a:rPr lang="en-US" altLang="zh-CN" sz="3600" dirty="0" err="1" smtClean="0"/>
              <a:t>Xu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Xing find one day?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2. When did the </a:t>
            </a:r>
            <a:r>
              <a:rPr lang="en-US" altLang="zh-CN" sz="3600" dirty="0" err="1"/>
              <a:t>Gigantoraptor</a:t>
            </a:r>
            <a:r>
              <a:rPr lang="en-US" altLang="zh-CN" sz="3600" dirty="0"/>
              <a:t> live? What did it look like? </a:t>
            </a:r>
            <a:endParaRPr lang="zh-CN" altLang="zh-CN" sz="3600" dirty="0"/>
          </a:p>
          <a:p>
            <a:pPr marL="0" indent="0">
              <a:buNone/>
            </a:pPr>
            <a:r>
              <a:rPr lang="en-US" altLang="zh-CN" sz="3600" dirty="0"/>
              <a:t>3. What strength did the </a:t>
            </a:r>
            <a:r>
              <a:rPr lang="en-US" altLang="zh-CN" sz="3600" dirty="0" err="1"/>
              <a:t>Gigantoraptor</a:t>
            </a:r>
            <a:r>
              <a:rPr lang="en-US" altLang="zh-CN" sz="3600" dirty="0"/>
              <a:t> probably have compared with other </a:t>
            </a:r>
            <a:r>
              <a:rPr lang="en-US" altLang="zh-CN" sz="3600" dirty="0" smtClean="0"/>
              <a:t>dinosaurs?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479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36567"/>
            <a:ext cx="10515600" cy="5240396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Other </a:t>
            </a:r>
            <a:r>
              <a:rPr lang="en-US" altLang="zh-CN" sz="3200" b="1" dirty="0"/>
              <a:t>Huge Birds </a:t>
            </a:r>
          </a:p>
          <a:p>
            <a:pPr marL="0" indent="0">
              <a:buNone/>
            </a:pPr>
            <a:r>
              <a:rPr lang="en-US" altLang="zh-CN" sz="3200" dirty="0"/>
              <a:t>1. What kinds of huge birds have been found? What did they look like?</a:t>
            </a:r>
          </a:p>
          <a:p>
            <a:pPr marL="0" indent="0">
              <a:buNone/>
            </a:pPr>
            <a:r>
              <a:rPr lang="en-US" altLang="zh-CN" sz="3200" dirty="0"/>
              <a:t>2. What was the use of their huge beaks? 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Big </a:t>
            </a:r>
            <a:r>
              <a:rPr lang="zh-CN" altLang="zh-CN" sz="3200" b="1" dirty="0"/>
              <a:t>— </a:t>
            </a:r>
            <a:r>
              <a:rPr lang="en-US" altLang="zh-CN" sz="3200" b="1" dirty="0"/>
              <a:t>Good or Not So Good?</a:t>
            </a:r>
            <a:endParaRPr lang="zh-CN" altLang="zh-CN" sz="3200" dirty="0"/>
          </a:p>
          <a:p>
            <a:pPr marL="0" indent="0">
              <a:buNone/>
            </a:pPr>
            <a:r>
              <a:rPr lang="en-US" altLang="zh-CN" sz="3200" dirty="0"/>
              <a:t>What are the scientists’ opinions about being big</a:t>
            </a:r>
            <a:r>
              <a:rPr lang="en-US" altLang="zh-CN" sz="3200" dirty="0" smtClean="0"/>
              <a:t>?</a:t>
            </a:r>
          </a:p>
          <a:p>
            <a:r>
              <a:rPr lang="en-US" altLang="zh-CN" sz="3200" b="1" dirty="0"/>
              <a:t>What next?</a:t>
            </a:r>
            <a:endParaRPr lang="zh-CN" altLang="zh-CN" sz="3200" dirty="0"/>
          </a:p>
          <a:p>
            <a:pPr marL="0" indent="0">
              <a:buNone/>
            </a:pPr>
            <a:r>
              <a:rPr lang="en-US" altLang="zh-CN" sz="3200" dirty="0"/>
              <a:t>How did the scientist feel about the discovery of the </a:t>
            </a:r>
            <a:r>
              <a:rPr lang="en-US" altLang="zh-CN" sz="3200" dirty="0" err="1"/>
              <a:t>Gigantoraptor</a:t>
            </a:r>
            <a:r>
              <a:rPr lang="en-US" altLang="zh-CN" sz="3200" dirty="0"/>
              <a:t>? Why?</a:t>
            </a:r>
            <a:endParaRPr lang="zh-CN" altLang="zh-CN" sz="3200" dirty="0"/>
          </a:p>
          <a:p>
            <a:endParaRPr lang="zh-CN" altLang="zh-CN" sz="32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547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043" y="709353"/>
            <a:ext cx="8324735" cy="7374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3600" b="1" dirty="0">
                <a:latin typeface="+mn-lt"/>
                <a:ea typeface="+mn-ea"/>
                <a:cs typeface="+mn-cs"/>
              </a:rPr>
              <a:t>The </a:t>
            </a:r>
            <a:r>
              <a:rPr lang="en-US" altLang="zh-CN" sz="3600" b="1" dirty="0" err="1">
                <a:latin typeface="+mn-lt"/>
                <a:ea typeface="+mn-ea"/>
                <a:cs typeface="+mn-cs"/>
              </a:rPr>
              <a:t>Gigantoraptor</a:t>
            </a:r>
            <a:r>
              <a:rPr lang="en-US" altLang="zh-CN" sz="3600" b="1" dirty="0">
                <a:latin typeface="+mn-lt"/>
                <a:ea typeface="+mn-ea"/>
                <a:cs typeface="+mn-cs"/>
              </a:rPr>
              <a:t> and its skeleton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71" y="1867971"/>
            <a:ext cx="4406669" cy="418633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" b="4891"/>
          <a:stretch/>
        </p:blipFill>
        <p:spPr>
          <a:xfrm>
            <a:off x="1351280" y="1624186"/>
            <a:ext cx="4688379" cy="44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3164" y="5785658"/>
            <a:ext cx="10036232" cy="5269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n-US" altLang="zh-CN" sz="3600" b="1" dirty="0" err="1" smtClean="0">
                <a:latin typeface="+mn-lt"/>
                <a:ea typeface="+mn-ea"/>
                <a:cs typeface="+mn-cs"/>
              </a:rPr>
              <a:t>Gigantoraptor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           </a:t>
            </a:r>
            <a:r>
              <a:rPr lang="en-US" altLang="zh-CN" sz="3600" b="1" dirty="0" err="1" smtClean="0">
                <a:latin typeface="+mn-lt"/>
                <a:ea typeface="+mn-ea"/>
                <a:cs typeface="+mn-cs"/>
              </a:rPr>
              <a:t>vs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          Ostrich</a:t>
            </a:r>
            <a:endParaRPr lang="zh-CN" altLang="en-US" sz="3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" b="4891"/>
          <a:stretch/>
        </p:blipFill>
        <p:spPr>
          <a:xfrm>
            <a:off x="1065412" y="627376"/>
            <a:ext cx="4688379" cy="4490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r="10649" b="4866"/>
          <a:stretch/>
        </p:blipFill>
        <p:spPr>
          <a:xfrm>
            <a:off x="6966064" y="254921"/>
            <a:ext cx="3973485" cy="50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9" y="1895302"/>
            <a:ext cx="5354823" cy="3879272"/>
          </a:xfr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8805952" y="3039471"/>
            <a:ext cx="1950720" cy="526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zh-CN" sz="3600" b="1" dirty="0" smtClean="0">
                <a:latin typeface="+mn-lt"/>
              </a:rPr>
              <a:t>model</a:t>
            </a:r>
            <a:endParaRPr lang="en-US" altLang="zh-CN" sz="3600" b="1" dirty="0">
              <a:latin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608320" y="3302924"/>
            <a:ext cx="3031375" cy="483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7542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TM02900722[[fn=离子会议室]]</Template>
  <TotalTime>809</TotalTime>
  <Words>338</Words>
  <Application>Microsoft Office PowerPoint</Application>
  <PresentationFormat>自定义</PresentationFormat>
  <Paragraphs>45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HDOfficeLightV0</vt:lpstr>
      <vt:lpstr>肥皂</vt:lpstr>
      <vt:lpstr>The Gigantoraptor  巨盗龙</vt:lpstr>
      <vt:lpstr>The Gigantoraptor</vt:lpstr>
      <vt:lpstr>Preview</vt:lpstr>
      <vt:lpstr>The scientist Xu Xing</vt:lpstr>
      <vt:lpstr>1. Read and answer</vt:lpstr>
      <vt:lpstr>PowerPoint 演示文稿</vt:lpstr>
      <vt:lpstr>The Gigantoraptor and its skeleton</vt:lpstr>
      <vt:lpstr> Gigantoraptor           vs          Ostrich</vt:lpstr>
      <vt:lpstr>PowerPoint 演示文稿</vt:lpstr>
      <vt:lpstr>A Huge Animal</vt:lpstr>
      <vt:lpstr>PowerPoint 演示文稿</vt:lpstr>
      <vt:lpstr>PowerPoint 演示文稿</vt:lpstr>
      <vt:lpstr>Terror bird and its skull</vt:lpstr>
      <vt:lpstr>PowerPoint 演示文稿</vt:lpstr>
      <vt:lpstr>PowerPoint 演示文稿</vt:lpstr>
      <vt:lpstr>2. Mind map (1) </vt:lpstr>
      <vt:lpstr>PowerPoint 演示文稿</vt:lpstr>
      <vt:lpstr>3. Debate</vt:lpstr>
      <vt:lpstr>4. Discussion</vt:lpstr>
      <vt:lpstr>5. 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李冬</dc:creator>
  <cp:lastModifiedBy>fltrp</cp:lastModifiedBy>
  <cp:revision>64</cp:revision>
  <dcterms:created xsi:type="dcterms:W3CDTF">2018-09-29T08:27:34Z</dcterms:created>
  <dcterms:modified xsi:type="dcterms:W3CDTF">2019-01-25T00:59:10Z</dcterms:modified>
</cp:coreProperties>
</file>