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2" r:id="rId7"/>
    <p:sldId id="261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3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多维阅读课件模版 初中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1"/>
            <a:ext cx="9144000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3000372"/>
            <a:ext cx="7772400" cy="2584459"/>
          </a:xfrm>
        </p:spPr>
        <p:txBody>
          <a:bodyPr>
            <a:normAutofit fontScale="90000"/>
          </a:bodyPr>
          <a:lstStyle/>
          <a:p>
            <a:r>
              <a:rPr lang="en-US" altLang="zh-CN" sz="4900" b="1" dirty="0" smtClean="0"/>
              <a:t>Giant Holes</a:t>
            </a:r>
            <a:br>
              <a:rPr lang="en-US" altLang="zh-CN" sz="4900" b="1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3600" dirty="0" smtClean="0"/>
              <a:t>各种各样的巨坑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0" y="1214422"/>
            <a:ext cx="4448180" cy="931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多维阅读第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16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级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5969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0743" y="909640"/>
            <a:ext cx="8856984" cy="5948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Activity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Group Discussion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1. What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human activities can cause sinkholes?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2. What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effects have human activities had on sinkholes?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3. If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sinkholes happen in places where many people live, what will happen?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4. How can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sinkholes?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5. What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do you think of the saying “sinkholes mean bad things are coming”?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2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105273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Reflection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1. What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do you think of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sinkholes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2. What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should we do to avoid sinkholes?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3. If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 sinkhole happened in your area, what would you do?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24744"/>
            <a:ext cx="84969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1. Group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work: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Make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 poster about sinkholes, including its characteristics, causes and effects.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2. Group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work: Surf the Internet for sinkholes in China and write down their causes and effects.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0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55190" y="2472393"/>
            <a:ext cx="5569338" cy="205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Activity 1</a:t>
            </a:r>
          </a:p>
          <a:p>
            <a:pPr>
              <a:lnSpc>
                <a:spcPct val="114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1. What can you see from the cover?</a:t>
            </a:r>
          </a:p>
          <a:p>
            <a:pPr>
              <a:lnSpc>
                <a:spcPct val="114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2. What’s the title and what do you  think the meaning of the title is? </a:t>
            </a:r>
          </a:p>
        </p:txBody>
      </p:sp>
      <p:sp>
        <p:nvSpPr>
          <p:cNvPr id="6" name="矩形 5"/>
          <p:cNvSpPr/>
          <p:nvPr/>
        </p:nvSpPr>
        <p:spPr>
          <a:xfrm>
            <a:off x="4549599" y="1275181"/>
            <a:ext cx="3775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Giant Holes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70" y="1316890"/>
            <a:ext cx="3744620" cy="46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azeinfo.com/wp-content/uploads/2010/06/great-blue-hol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002051"/>
            <a:ext cx="3362178" cy="221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edu.ts.cn/content/attachement/jpg/site1/20100603/001e9079014f0d715254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05186"/>
            <a:ext cx="4104456" cy="246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.weather.com.cn/images/cn/trip/2014/11/19/9169C764070484E7BC0031B7EBE5C6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05185"/>
            <a:ext cx="3888432" cy="246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117758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3. What have you known about giant holes? 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2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052736"/>
            <a:ext cx="8640960" cy="1527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Activity 2</a:t>
            </a:r>
          </a:p>
          <a:p>
            <a:pPr>
              <a:lnSpc>
                <a:spcPct val="114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Finish the following diagram about sinkholes according to the information you collect from the book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67544" y="2835696"/>
            <a:ext cx="8064896" cy="3473624"/>
            <a:chOff x="30163" y="627063"/>
            <a:chExt cx="5362575" cy="2913062"/>
          </a:xfrm>
        </p:grpSpPr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2039938" y="627063"/>
              <a:ext cx="1304925" cy="29130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Basic information about sinkholes: </a:t>
              </a:r>
              <a:endPara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30163" y="2520950"/>
              <a:ext cx="1457325" cy="10191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Causes: </a:t>
              </a:r>
              <a:endPara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4" name="AutoShape 14"/>
            <p:cNvSpPr>
              <a:spLocks noChangeShapeType="1"/>
            </p:cNvSpPr>
            <p:nvPr/>
          </p:nvSpPr>
          <p:spPr bwMode="auto">
            <a:xfrm flipV="1">
              <a:off x="3344863" y="1304349"/>
              <a:ext cx="839501" cy="632398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>
              <a:off x="4240213" y="627063"/>
              <a:ext cx="1152525" cy="11334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Effects: </a:t>
              </a:r>
              <a:endPara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6" name="AutoShape 11"/>
            <p:cNvSpPr>
              <a:spLocks noChangeShapeType="1"/>
            </p:cNvSpPr>
            <p:nvPr/>
          </p:nvSpPr>
          <p:spPr bwMode="auto">
            <a:xfrm flipV="1">
              <a:off x="1058863" y="1790700"/>
              <a:ext cx="895350" cy="695325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50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5360" y="831592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Basic information about sinkholes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1. What are sinkholes?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2. Where can sinkholes be found?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3. What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sinkholes like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728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9675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Basic information about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sinkholes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dmin\Desktop\图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7032" y="2384884"/>
            <a:ext cx="10222568" cy="225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12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5720" y="928670"/>
            <a:ext cx="8462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Notable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著名的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)  examples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What notable examples of sinkholes can be found in the book?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143247"/>
            <a:ext cx="7215238" cy="313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68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282" y="928670"/>
            <a:ext cx="55721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Causes of sinkholes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What causes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sinkholes to form?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admin\Desktop\图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2786058"/>
            <a:ext cx="8786874" cy="212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95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908718"/>
            <a:ext cx="7344816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Effects caused by sinkholes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What effects are often caused by sinkholes?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admin\Desktop\图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95172"/>
            <a:ext cx="8711952" cy="1713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6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206</Words>
  <Application>Microsoft Office PowerPoint</Application>
  <PresentationFormat>全屏显示(4:3)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Giant Holes  各种各样的巨坑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fltrp</cp:lastModifiedBy>
  <cp:revision>37</cp:revision>
  <dcterms:modified xsi:type="dcterms:W3CDTF">2019-01-25T00:58:56Z</dcterms:modified>
</cp:coreProperties>
</file>