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90" r:id="rId4"/>
    <p:sldId id="285" r:id="rId5"/>
    <p:sldId id="293" r:id="rId6"/>
    <p:sldId id="301" r:id="rId7"/>
    <p:sldId id="294" r:id="rId8"/>
    <p:sldId id="302" r:id="rId9"/>
    <p:sldId id="295" r:id="rId10"/>
    <p:sldId id="298" r:id="rId11"/>
    <p:sldId id="266" r:id="rId12"/>
    <p:sldId id="277" r:id="rId13"/>
    <p:sldId id="300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304ED-72E6-4FBD-B9FB-958B7DD35F21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D89A-4638-4900-BD70-BA3C3853E0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63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7D89A-4638-4900-BD70-BA3C3853E02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78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多维阅读课件模版 初中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034" y="428604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多维阅读 第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16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级</a:t>
            </a:r>
            <a:endParaRPr lang="zh-CN" altLang="en-US" sz="2800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2726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Abby’s Lesson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200" b="1" dirty="0" smtClean="0"/>
              <a:t>小聪明，大麻烦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148368"/>
            <a:ext cx="93270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/>
              <a:t> Work </a:t>
            </a:r>
            <a:r>
              <a:rPr lang="en-US" altLang="zh-CN" sz="2800" b="1" dirty="0"/>
              <a:t>in </a:t>
            </a:r>
            <a:r>
              <a:rPr lang="en-US" altLang="zh-CN" sz="2800" b="1" dirty="0" smtClean="0"/>
              <a:t> groups </a:t>
            </a:r>
            <a:r>
              <a:rPr lang="en-US" altLang="zh-CN" sz="2800" b="1" dirty="0"/>
              <a:t>and </a:t>
            </a:r>
            <a:r>
              <a:rPr lang="en-US" altLang="zh-CN" sz="2800" b="1" dirty="0" smtClean="0"/>
              <a:t>tell </a:t>
            </a:r>
            <a:r>
              <a:rPr lang="en-US" altLang="zh-CN" sz="2800" b="1" dirty="0"/>
              <a:t>the </a:t>
            </a:r>
            <a:r>
              <a:rPr lang="en-US" altLang="zh-CN" sz="2800" b="1" dirty="0" smtClean="0"/>
              <a:t>story. </a:t>
            </a:r>
          </a:p>
          <a:p>
            <a:r>
              <a:rPr lang="en-US" altLang="zh-CN" sz="2800" dirty="0" smtClean="0"/>
              <a:t>(Each student may choose one of the characters in the story.)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31" y="2126665"/>
            <a:ext cx="1665942" cy="20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12" y="2126665"/>
            <a:ext cx="1604398" cy="198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58" y="2102475"/>
            <a:ext cx="1550627" cy="204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31" y="4420345"/>
            <a:ext cx="1514475" cy="21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92" y="4405846"/>
            <a:ext cx="1647825" cy="21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58" y="4377613"/>
            <a:ext cx="17145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114836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story again and find out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Abby’s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  actions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and the results of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each action.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32819" r="45293" b="10130"/>
          <a:stretch/>
        </p:blipFill>
        <p:spPr bwMode="auto">
          <a:xfrm>
            <a:off x="1994240" y="2102474"/>
            <a:ext cx="5123891" cy="456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7645" y="249289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most important lesson you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learned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story?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114836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6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Discuss and share.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6421" y="191683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Have you had or have you heard about a similar experience like Abby’s? Please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it based on the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questions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(or the person) do and why?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as a result?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did you learn from it?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114836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6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Discuss and share.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2060848"/>
            <a:ext cx="8136904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 of four to act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the story.</a:t>
            </a:r>
            <a:endParaRPr lang="zh-CN" altLang="en-US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CN" sz="6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an email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Abby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express your opinions on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(</a:t>
            </a:r>
            <a:r>
              <a:rPr lang="zh-CN" altLang="en-US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行为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 give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advice.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zh-CN" sz="2800" b="1" kern="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98072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Homework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42" y="1242338"/>
            <a:ext cx="3309138" cy="414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26362" y="5319210"/>
            <a:ext cx="8482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the title? 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Who is the girl? What else can you see in the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picture?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158" y="571480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334071" y="4005064"/>
            <a:ext cx="1174033" cy="81195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092280" y="440865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Tobias</a:t>
            </a:r>
            <a:endParaRPr lang="zh-CN" altLang="en-US" sz="3200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526752" y="4484120"/>
            <a:ext cx="1435968" cy="1461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242338"/>
            <a:ext cx="1299372" cy="41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5882" y="4581128"/>
            <a:ext cx="84828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does the girl feel probably? Can you guess why she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feels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that?</a:t>
            </a:r>
          </a:p>
          <a:p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might be Abby’s lesson? </a:t>
            </a:r>
            <a:endParaRPr lang="zh-CN" altLang="en-US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980728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90393"/>
            <a:ext cx="1381125" cy="349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17" y="1090393"/>
            <a:ext cx="3309138" cy="349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672" y="2073816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1 (before the trip) </a:t>
            </a:r>
          </a:p>
          <a:p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Abby’s father want her to do and how did she feel about it? What did she decide to do then?</a:t>
            </a:r>
          </a:p>
          <a:p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might happen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next?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51520" y="1148368"/>
            <a:ext cx="796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the book based on the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questions.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096" y="2132856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2 (during the trip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at the airport? How did Abby feel when her bag was rolling under the x-ray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did Abby do on the plane? What happened then?  How did Abby feel when the woman found Tobias? How did Abby deal with the situation? What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happen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next?</a:t>
            </a:r>
            <a:endParaRPr lang="zh-CN" altLang="en-US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1148368"/>
            <a:ext cx="796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the book based on the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questions.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6" y="1988840"/>
            <a:ext cx="2838383" cy="45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1148368"/>
            <a:ext cx="796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the book based on the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questions.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2928933"/>
            <a:ext cx="864096" cy="214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0028" y="3572456"/>
            <a:ext cx="634386" cy="285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0028" y="4251500"/>
            <a:ext cx="991576" cy="177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65974" y="5214950"/>
            <a:ext cx="777670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39967" y="1916832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nooze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sleep lightly for a short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eap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jump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scream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cry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shove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push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timgsa.baidu.com/timg?image&amp;quality=80&amp;size=b9999_10000&amp;sec=1540392611375&amp;di=65c6d9399547916dcaef4584bf23f019&amp;imgtype=0&amp;src=http%3A%2F%2Fimgsrc.baidu.com%2Fimgad%2Fpic%2Fitem%2Fd01373f082025aaf8384f4edf1edab64034f1a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7" r="32674" b="5811"/>
          <a:stretch/>
        </p:blipFill>
        <p:spPr bwMode="auto">
          <a:xfrm>
            <a:off x="4091371" y="4812975"/>
            <a:ext cx="2068448" cy="14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2786050" y="5429264"/>
            <a:ext cx="1569926" cy="1233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148368"/>
            <a:ext cx="796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the book based on the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questions.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160" y="2001029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3 (at the end of the trip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zh-CN" altLang="zh-CN" sz="32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Abby’s father 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form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they landed? What may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 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did the man at the x-ray do? What did the police officer say to Abby’s father? 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did Abby feel? What did she say to the police officer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happened as a result?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988840"/>
            <a:ext cx="2544982" cy="459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1148368"/>
            <a:ext cx="796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the book based on the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questions.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2367" y="4880144"/>
            <a:ext cx="76299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413905" y="4891805"/>
            <a:ext cx="1296144" cy="5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11359" y="2551040"/>
            <a:ext cx="488741" cy="306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utoShape 4" descr="data:image/jpeg;base64,/9j/4AAQSkZJRgABAQAAAQABAAD/2wBDAAgGBgcGBQgHBwcJCQgKDBQNDAsLDBkSEw8UHRofHh0aHBwgJC4nICIsIxwcKDcpLDAxNDQ0Hyc5PTgyPC4zNDL/2wBDAQkJCQwLDBgNDRgyIRwhMjIyMjIyMjIyMjIyMjIyMjIyMjIyMjIyMjIyMjIyMjIyMjIyMjIyMjIyMjIyMjIyMjL/wAARCAH0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kJApCyjvQA6imeYo7ikMqf3hSugJKM1F5yf3hR5yetLmQEtFRiVPWneYvqKaaYDqKbuB707NMAooooAKKKKACiiigAooooAKKKKACiiigAooooAKKKKACiiigAooooAKKKKACiiigAooooAKKKKACiiigAooooAKKDSUALRSUUALSUUUALSUUUAFLSUUALSUUUALRSUUALRSUZxQAZ5ozUbyKo6iqc+pRRZyw+grOdSNNc03YaTexfLAd6Y0yjvWHLqs0n+qjA92NV2lllH7yT/vk14uK4hwdC6T5n5FxpSZty6hDGMtIox71WfV0IzHuf3HSsoRqOQBn1PWpQK8GvxXVelKNvU2jQXUsvqNwzfIqhPc81E1zdOc+aoHoFpoFPC+leVVz3H1HZyt6GipQXQQyTNjdM3/ARigFu7sfqaftpwWub67i5/FNj5YjQW/vH86UFvU/nTgOaUCqVWv1mwshuWH8R/OnB2H8RpdtKFreFfER2mxNIUTyDo1SC7kHfNR4pMV108xxcNpslwg+hZW9I+8OanS8RuvBrPxRivQo57io/FqQ6SexqrKjfxVIDnpWOMjocVKlxIpHOa9Wjn1KWlRWM3Sa2NOiqiXg/iFTpIjjg17FLFUqvwSM2rEtFIKWugQUUUUwCiiigAooooAKKKKACiiigAooooAKKKKACiiigAooooAKKKKACiiigAooooAKSlpKACilpBQAUUtJQAUUUUAFFFFABRRRmgApCQBUckyp3rMu9VjiGN2T6Cs6tWFKPNN2Q0m9jSkuFQZ3Csy41dEJVcufQVlS3M9wx3OUTsBTFXHQfjXy2P4ljC8MOrvubQoN6snlup7jhm2j261GsajnHPqetOUU8LmvkcVj6+Jd6kjojBIQLTwtOC1IFrgvfQsYEp4WnbacBTUbgN205RS0oreMUhBigCjmjNapxEOApaaGpd1aKaEOFFN3UbqtVEJodQOtJuoB5rWM0Fh+KCKTNLmtU0xCYpaKWr5YsBu2lGR0JpaMGqi5Rd4slpMlS5ZODzVmOdXHXFUNtABByOtexhs3rUtKmqIdJdDUBzQCaoxXLLw3Iq3HKrjg19HhsZSrr3Hr2MZQaJM0tJS12EhRRRQAUUUUAFFFFABRRRQAUUUUAFFFFABRRRQAUUUUAFFFFABRRRQAUlFFABRR2ooAWkoooAWkoooAKKKY8gQZJoAczbck1Sub5IlJLYqlf6qsYwDknsKxHeS4ctL07LmvKzHNaOCXvO8uiNIU3It3OpTT5WIgL6mqyKc5OSfU0KPapVXJr4HHZpiMW/feh1RpqIBTTwtOC1Iq15MpGg0JUoXFAGKkAqb3GAFLQaKpMQopabRk1XOA6jOKbk0fWlzgOzRTcgUbqXOFh1FNzS5pe1aAXNGaTNJxT9qxNDt3NLmmjFLVxrBYcDTs81HRW8a4uUl3Uu6og1LurojXFYlzTsioQaeDXVCsmS0PopoNOrojJMVrCYpAWU5BIp1Jirg5QlzQYNJlqK5B+VuvrVkEEcGssjHSpY5ynBr6DBZvdqFb7zGVPsaFLUaSB1yDUlfQRkpK6ZiFFFFUAUUUUAFFFFABRRRQAUUUUAFFFFABRRRQAUUUUAFFFFABSUtJQAUUUUALSUUUALSUZxVee4WJSc0ALLMIwcmsDUNVy/lx8sf0qHUNSaVikfX19KoIuBknJPU187m+crDJ0qWs3+BtTpOWo4KS25uWPc1Iq80KuamRa+Bq1p1JOU3dnWkkrIFXmplWhVqVRXM5DEVakC0AU4Cs27jADFLRRTuAUUUlFxC0fWkoqQFPtSUUUDCiiigAooooAKKKKAClB5pKKAHZpKSimnYQ4daWmjrRk1Sk0A+lzTAeaWtoVrCaJFanBqhzTga7aeIE0TAg0tRhqeDXfTqpkC0mM0tFbPYQRyGNvar0cwcdeaoUKxQ5Bwa9PA5nKhJRqfCZzgmalLUEU4kX3qcV9ZCpGa5os52rBRRRWgBRRRQAUUUUAFFFFABRRRQAUUUUAFFFFABRRRQAlFFFABRRRQAUUVDPMI0JoAZcXCxKSTXMajqTSv5cZ57n0qTVdRLEohyx7Vlom3k8k9a8DOc1WFj7Om7yf4GtKnzO7HouM9yepqZVpirVmNa/PqtSUm5Sep2pW0FRanVaRFxUwWuZsAC08DmkxTx0rMYAUtFIetAC0lFFIAooooAKKKKACiiigAooooAKKKKACiiigAooooAKKKKACiiigAp2TTaM00A7NKOKbS5pqVmIfnFKrUyiuynWsJonDUoOaiVqeDXpU61zNj6TAoBzS4rpdpIQ1WKNkHmr8U4kHvVEjihWMb5Br0suzF4aXJP4TOcLmpmlqGKUSLmphX2EJKSujBqwUUUVYgooooAKKKKACiiigAooooAKKKKACiiigApKKKACiikJwM0ANkfYCTXOatqIQbQeTwBVzU74RKRurlGkNzKZWJxngV5uZY5YSi5vfoXTjzMcgbdvfJY1Oi55piDJ5qwgr82xFaVWbnJ6s7ErbD41qyi0yNanVe9cUpFjlWpAKAOKWsmxiilpKMUgCiorm5hs7d57iRY4kGWZj0Feb+Ifi9YWiyQ6TEbiYcea3Cj/Gu3CZfiMW7UY3Jckj02ivA/8Ahb3iX/p1I9fKq9p3xi1eOcfbraCaM9kG3FepLhrGJX0JVSJ7dmiue8O+MdL8SoBaybZwMtE3UV0Arxa2HqUZ8lRWZd09haKMGjBrAAoowaOaQBRRRzTswCiik/OnZjFoo5o5pWYBRRg0YpAFFGKMUwCg9KRiFBJOMDnPavMPGPxXi0y4ex0dUnnHDTH7qn0HrXbgsvr42fJSVyZSS3PTmcIu5mCj1Y4qNbu3Z9q3ERPpvFfMGpeK9Z1aRmur+Zsn7isQoqil9cowcXMoI77zX0sOE/d9+dmZOsfWefcGjNfOmg/ELXNHmTNy1xB3ikOeK9s8LeKrLxPp4ngYJOB+8hJ5WvHx+S1sGuZ6x7o0jNSOhyaWmdelOzXjp2LFzing0yjNdNOrZktEwNPzUKmng5r1KVW5m0Oppp1GK6NwCKUxv7VpI29QQaymqe1mw2wnivcyfMeV+wqPQxqQ6mhS00HNOr6tGAUUUUAFFFFABRRRQAUUUUAFFFFABRRRQAUlLSUAFU724EcZ9qsyPsQmuW1rUNqsAeT2qZSUIuUtkCV3YzNRumuZzGp471HGMYwKhjXuep5JqzGvSvzjNcc8TXcui2O2nHlRLGtWo15qONatRrXhzZoPRamVRimqKkFYNjFxRRRUjCmySpDG0kjBI1BZmPQAd6XPNedfFnxQ2k6Oum2zA3F4pV8H7qd/zrtwGEeLrxorqTJ2RwfxH8cza9qbWFmxjsbclMqf9ae5+nArgd5I60znjNGa/VcNhYYamqdNbHK3clU5qVWxVdT7VPHFJJ91ePetmibF/TdSudLvYrq1mMcqHIYGvofwX4oj8T6Msx2rdR8TJn9a+dY7Q/xtx3Fdh4C1b+w/EduQCYpT5bLnHXjP4V4ec5bHFUXJL3kaQnZn0ABS4oXBGRS1+dKjZ6nRcQClxRRV8qQBijFHaiiyAMUYoop2AMUYFFLS5UAm2kxzTqKiVNboBtITg0HiqWrajHpelXd9KwCQRlzn17Cop05TkoLdg3bU83+K3jd9NjOh6fLi4df37g8oD2rw/dlixOSe5q3ql/Pqmp3N7cSM8krliW/l/KqPQ1+rZdgIYOgqcFr1OWUuZkm4+uaerVD704E1320JLIbnOeta2ha7d6DqUd5aSlWU/MOzD0NYg6U8GsatNVI8sldMdz6t0bVYNY0q3vrc5SVckeh7ir+a8i+DmuOz3ejSNlAPOiz25AI/WvXa/Ls1wf1TEyp9Oh1Qd0OyaWmZp2a81bli5xTwaZSiu2lVsS0TA5paiBqQHNelTqX0M2hGFN+lPPNNIxWjb5lYVrl+1lEi89RVisiKTy5A3rWrG25QRX22VY5Ymir7o5pxsx9FJS16pAUUUUAFFFFABRRRQAUUUUAFFFFABSE4GaWoZ3CRnNAGfqV35cbc1xlxMbm5Yk5ArU1u94Kg8k4FZES7Vx3zmvnc/wAb7Kj7GL1ka0o3dyZOTVqNelQRrVuIYr4KcjrJ416VZRajRanXiuWTKHAc04CgDvS1kMKKKKAEPvXzT8RtVfVfGV67NlIW8pOc8D/6+a+jdSulstOuLls4ijZuPpXy1cQNcXk1xM+TI5Y++a+y4SoXnOq+mhz1nYzAN5+Xk1PHaOxy3yir6QpH90Cngc5r7uxzkEdtGpzjJFWF7UoFKB7VIw7561MjlWVlBypBB9DUfJpwzWcoc3ujvqfR/he+Oo+GrC6ZtzvCAx9xx/SteuK+Fsjv4Pw7Z2XDqvsMD/Gu1zivy7MKapYmcfM6o6oKM0hOaK4HUSLsLmkzSdaMVn7VhYXNGaTFAFNVQsOFLTe9LmtI1ExC0UUVYCMMg15v8ZNU+x+FI7JXKyXk2Co7quCf1K16SeleLfG1/N1HTYQeY4mfH1I/wr18joqrjoX6EVH7p4+c0hHennOTxRgmv0s5LjR0pw4xQB2pwWkxoVe9OXjv0pAMU5R7VLQzqPh/qDad4zsHU4Esoif3Df8A16+lK+VtCkNvr+nTAAlLiNuf94V9UI2VB9QDXwfFlK1SE/I3o7C0tJRmvkbm47NLTaXNVF2YhwqQNUWaeK9CjUJaJKa1KDmkNd97ogYRV2zlyNpNVCKSNyjgj1rryzFvDYhN7Pcmcbo2aWo42DKDmpBX6Cmmro5AooopgFFFFABRRRQAUUUUAFFFFACHisvU7kJGfpWjI21Sa5TXbwKjDNS5JbgtTBuJDc3hP8K1IgyaqwA4yerc1ciGa/OM1xTr4iUvkdkI8qLMQ5FXI16VXiFXIx0rxJs1sTIKlAzTVWpAK55DFoooqRhRRRQBheMpnt/CeoyxnBEJFfO23pX0h4ngFx4a1GMoXzA2APXFfObFYxlu3avvuEZL2E49bnLXI9p9KXb61Xa6bcdqjFOjusuA4AB719enoYEwU04ggU8AfWlxmgYwKetOOVGTTgufwqtdSlRsHepejuG7PcfhS+/wg/Ti7cfotdzjNcl8NrT7J4JshtAaTMje5Pf8sV1tfkua1OfGVGtrnbBaABiiiivOLCiiikIKKKKBhSHpS0UxAKdTelLW9OWggPSvFvi6m7xHbDsbYf8AoRr2k9K8j+LluRqunz9Q8TL+R/8Ar19Fw7JRxqv2ZlV+E8cki8tyPemhc1fvYAsu71FVwnFfoaWhyog2gU4Ke9ShOeaXbxTGRbeacF5p+zHWgrik1oFy9oEJuPEGnRZxvuI1yP8AeFfUqLtQLnJAFfOXgCyN34205FXIR/MOewFfR2K+C4un++hT7I6aOwtFFFfIG4ZpaSjNAh9KKaDmlzitqcrMGPBp1RjrTwc16VKZmwNMNPNMNObtqCL1lJuXaeoq6Kx7eQxzA+vFa6nIr7/JsV9YwsW3qtDlqRsx1FFFesZhRRRQAUUUUAFFFFABRRSE4oAp30uyNq4TV5jNciPPWur1i4CxtXDu/mXjOe3SvNzWv7HDS7sunG7J0HNWohzVWLk1ehFfm9WR2lqIdKuIMVWiWriCuKbKJFFPpop1YDCiiigAooooAZInmROh6MCK+YNbs5LDWby0YljFKQCe/NfUXevGvixoH2XVIdViTEVx8r4HAYev1/pX1fC2LVPEOlJ/F+ZhWjdXPMynODQUqUgHtTQvev0I5S5atvjweoqcCqdu2JcHoavgUAM2002bXdxBCgyzuEA9c1KeK7T4daENS1n7ZKhMNph+nBbsP61yY3ERoUJVH0Kim2etaRZrp2k2lmoA8mFUOPUDn9au0i0tfkNWbnNzfU7kFFFFZjCiiigAooooAKKKKAClpKUVdPcQHpXDfE/S/tnh1LxFy1q+Tj+62M13VV7y1jvLKW1lAKSoUOa9TA4j6viI1exEldWPl68QEKSOap4xmt7xFpsuk6jNZzJho3IH07ViYzX6nTqRqRU4vRnG1Z2GAd6MU/FGKsQ3b7U0jn1qTmnQwyTzpFGpZ3O0AdzSk1GLb2C1z0v4PaS7Xt5qzL+7VPIjJ/vcE/pXsFYnhPRU0Dw9bWQH7zbvkPq561t1+UZzi/rWMlPpsdtNWiFFFFeUaBRRRQAo4p1Mz7U4GmnqIUGnqaYBilBrupSJaH0w0+mGumWqEhh4Oa1rV90QOecVkk1d0+Tkqa9zhvFcld0n1Mq0dLmjmgHiilr7lHKFFFFMAooooAKKKKACmSNtUmn1Wum2xGgDl9euMI3NcxD93cecmtPX5cuR68VnRDAUegr5fiOraMKaN6K6luIc1ehqnD1xV+Ec18VUOktxCrK9agjqworhkUSAUtA6UVAwooooAKKKKAAdazdf0a313SprG4Aw6kIx/hbsa0u9LjNa0asqU1OG6JautT5j1rSbnRdUnsbhfnibG4DgjsazgPSvpTxD4X07xHbCK9jO9fuSLwVNeR6x8MNdsGZ7ZFvIs8eWfmx9K/R8sz7D4iCjVfLI5Z0mnocQp2sD6VqKQwBHcU6PwvrskzRLpV1uX1jNdXonw31y9hU3SpaoO0hyT9AK9WpmGGpRcpTRCi2c7pmnT6tfxWdsuZJDjPYCvefDmhQ6BpUdpHhnHMrAfeaovD/hex8Pw4t1LTkYeRuSa3AMV8TnOcPGSUKXwI6IU7CCilNNzXy01ZmyFoooqBhRRRTEFFFFAwooopAGM0opBTsV0QjZXEFIRxS0ma0eiuI4b4h+Dv7fsvtdmg+3Rckf31HavDJ4JLeUxSoUkU4ZSOlfVWOa5rxF4H0jxGTNcxtHc4x5sZwT9a+iyfiFYdeyr/D37GU6V9UfO3fjml+lej3vwf1OOQmzvraRM8eZlTj8Aabb/CDV3fFxe2sa9ym5j/IV9Us7wTjzc+hj7OVzzoBnIVASW6AV638O/ATWbJrGrRYnxmCFuwPciui8P/DrRtCmjudrXFygGHkOQD7CuuIxxXzOccRKtB0sNs92awpWd2IB0paKK+ObubhRRRQMKKKKAClFJRnFIQ+lFNzSg10U5NMTH5ppozQa7Oa6JIzT7V9lyoPc4prVCW2SI57NWmBr+xxUJruEleJ0anIpRUcLbowalFfqyd1c4AooopgFFFFABRRRQAVn6jJtjatA1i6u+ImoA4jVnMl2F96Yvao7l998R6DNSJ1r4jiCfNibdjppbFyDqK0Yaz4BWhCK+Xqs3RciqwoqCMdKsLXHIsdRRRUAFFFFABRRRQAd6fTB1p/agBMc0m3nrTqKLsQ3ZzmlAwaWkzTUnfUBwooHSiuncQHmm06krKquo0FFFFYoYUUUGmAUUmfagUtQFzSikAyadWsIX3FcKKKK3EFNJ5p1IRUTTa0ASiikzz0rn1WgwxRiloo6DExxSGnU00CEooooGFFFFABRRRQAUUUUmAopw4pop1awYhaD0pKCcV1p6E9RjVEwzkfiKlY1E1YOVpXRXQ2NPkMlsjHqRVwdKzNJk3Qkf3WK/lWmOlfruEnz0IS7pHnS3FooorpEFFFFABRRRQAhPBrntafEbc10DcKTXMa6+2NqAOMPN47e2P1qwnWqaHdPN9RVxOor8/zeV8XM66a0L0A6VowjgGs+HtWhDyAK+fqGyLidqnWoUFTLXHIodRRRUgFFFFABRRRQADrT+1M70/tQAUUUUAFJilopAApaTvS1003dEhSHgUtFOaugGjpS0oFFZRptjuJS4oorT2SEGKMUUVSgkAClpKM03JALRSZFGaXMgFopM0tNa6oBMUhFOopSimA09aKU0ma55QsNBTTTqaahDEooopgFFFFABRRRQAUUUUgFFLmkFFVEQ6kNLSGuqL0EMbpURNSt0qFj1rB6sfQvaScFwP7xNbI6VgaSSLmYdsj+Vbw6V+r5PLmwVN+RwVFaQtFFFemQFFFFABRRRQA1z8hrlNfP7tq6p/umuS1/OxqAOOh/10v4f1q5H1FUoT+/l/D+tXU7V+d5p/vc/U64bGhD2rQg61nQHpWhB1rw6hsi/H2qVahQ9KmWuORQ6iiipAKKKKACiiigA70/tTO9P7UCCiiigYUUUUAFL1pKUdaum7MTFpKWkPFdBIUUm760hkRFLMwUDuTgUJN7APpKy7nxHotp/wAfGqWkZ9DMv+NYtz8S/CltwdVRz6Rozf0rohhMRU+CDfyC6OuJpM1xB+LHhP8A5/ZP+/LUD4r+FD/y/SD/ALYtTeWY5/8ALt/cHMjtiaOa5i3+IXhW5KhNYhUt08wFf5iti21vSrzH2bUbSbPQJMpP5ZrlqYLEU/jg18hqSL/NHNIGBHHelzmuVxYw5pwpueaWmm0wHZopop1dEZXEFJilo7U2r6ANNNNKeopD1rmasxiUUUUhhRRRQAUUUUAFFFFACig0A4oprcQ6mtS5pCa2vZBYjc1Ex5qR6hY9ahagyzpR/wBKl+o/lXQLyK57Sv8Aj6l+o/lXQr90V+p5F/uMDgqfELRRRXrkBRRRQAUUUUAMcfKa5PX/APVtXWv901ymvD921AHEwn9/N7Y/rVxPT0qknFxIO55q3HX5/m8bYqZ1U3oaUBrRgrLgPStKDPFeBVRsi+lTrVeM9KnFcTLH0UUVIBRRRQAUUUUAHen9qZ3p/agQUUUUDCiignFFrgFJnBFIzqASTgDqa4LxV8UtK0MPb2JW9uxxhT8in3NdeEwVfEz5aUbkyaSO+eRI1LuwVR1LHAFcnrXxH0HSN6LObqZRwkPIJ+teNar411jxLlrq5KRg8QxHaKxj1yep7Zr7PCcNRVniJXfZGLqdj0DWPi1q1yCthBDaLj72Nz/ma8/1LxVrmqlvtep3Ugz90yED8qRlyCvrWWYXaUxojM2eAoyTXvUsDh6C92KM7tsazsxyzZ+vNJkfStODw5rVz/qtLum4z/qzV2LwN4mmXKaPcY9wBW7xFGO8kvuE0zn8j8KTOD7V0jeAfFKjP9jXH6VTk8J6/CGL6Rdjb1/dk/yqViaT2mvvCzMjPccGnJLIhBV3X6NUk9jd2pIntpYyOu9CKg544PNapxkr7hqbun+MvEOmgC21e6VR0VpCw/I12ek/GnVLZVTUrOG7A/jX5Gry+jvXJWy/DV1+8ppjUmj6Q0P4m+HdZKobg2k5/wCWc4wM+xrsY5Y5UDxuroejKcivj7PpW/oPjLW/D0mbG8bZ3if5k/I187jOFYSTlh5WfZ/5mkar6n1JntTga828MfFnS9U8u31MfYro4G4/cb/CvRI5o5kWSJ1dDyGU5Br5Wvga+EnarG35GqkmTUlFFZ+YxDTTT+1MNY1UNCUUUVkMKKKKACiiigAooooAMZpaBRTQBSHgUucUxjVt6ARsTURqRjUJzTiJlvST/pM3sR/KuhXpWBpAy8jerVvjpX6tk0eXBU/Q4KnxC5ozSUV6ZAuaKKKACiiigBrDg1zWuJ+7aumPSsLWUBiagDzlwVvW9Mf1qzGagvfkvBjualQ818TntO2Jcu500djQgNacDdKyYGrSgbpXzNZG6NOI1YU1UhPFWVPSuGSsWS0UDpRWYBRRRQAUUUUAA60/tTO9P7UAFFFITijoICcVl67r2n+H7FrrUJxGg6L/ABMfQCsvxj41sPClkTK3mXbj91Cp5J9T7V89674i1LxFftdahOXP8Kr91R6AV9FlGRzxdqlTSH5mc6ltEdP4u+Juo68721mzWtjngKcM49zXBEEnJP1+taei+HtS8QXQt9OtWlbuR90fU1694Z+D9jaKk+tP9pm6+Uhwi/j3r6+ti8FllLk28luZWlJnk+g6LqeqT+VZ2csoY9VXj869I0f4RXs4D6ndLbj+5H8x/OvWLOxtrCFYbWBIY16Ki4q2OlfOYjiatV92irI0VJLc47Tvhl4esSGkt2uW9ZWyPyroIND0y02+Rp9tHt6FUFaVIa8TEY3EVVeU2ylFIjC7fugD6cUuKXPNLXm8zLsN5pCCeO1PooUmtgsVprO3uARNbRSA9dyA1kX3grw9qKkT6Vb9MZVcEV0FFb08XXpu8JNC5UeY6j8F9Hmy1jdT257K3zCuH1j4S+INODyWyx3kQ5Hln5sfSvoU0n0r18NxFjaTXM+ZeZDpJnyLc2F3ZSFLm2liYcEOpFVx19a+tNQ0bT9WhMV/aRTof7y9PxrzrxD8GrO5VpdFuDbyAH91Lyp+h7V9LhOJcPVfLWXK/wADN0mjxE9s5GK63wp8QdV8MzKnmG4s+jQueAPasjXPDWq+Hrgw6haMno4GVP0NZKjJGOea9ucKGKhyyScX8yNUfVfh/wATaf4iskns5RuI+aMnlfwrZzXy5pWpXekXUV1aTNHMmOV6H6ivdvBfjW38T2/lyBYb6MfPHnhvda+NzXJZ4e9SlrH8jWE77nW0xqfkUxutfM1NjZCUUUVzgFFFFMAooooAKKKKAFFFJS0IYhprU41E5qtwI3NRE09jURzitYK7shM0tEU7GJ/vn8q3aydHXFsmRzjJrWHSv1zAw9nh4R7I8+TuwopaTtXWSLRRRQAUUUUAFZOqpmNq1qpX6bojQB5frCFJzgcg1HG2ce4rS1+DDMayIGzEvtxXzHEFK/LNHRRehpQtWlAc4rIiYZrRt26V8fVRujXgara1QhbkVdQ1500WTg0tNFOrEAooooGFFFFAB3p9Mp2RQIMjNcn448a23hPT8jEt9ICIocjj3b2q/wCKvE1p4Y0eS9uGBcjEUfd2r5t1TVL/AMS609zOWmuZn2rGBn8BX0mRZP8AWZe2q/AvxM6k7aIi1PU7zW9Qku7yVpZ5T1Pb2HpXc+CvhZd6xsvdXV7azPKp0d//AK1dT4E+GEOnpHqWtIkt0QGSEjiP3Pqa9RXAGAMCvSzXiCFJOhg+ml/8iY076sp6bpFjpFqttYW6QxqAPlHJ+pq6BjtRmjIr4ydSU25Sd2zawfhThSUoog9QFpDS0GukQzvS0HrRXG1ZjCiiigYUUUUAFFFFAhKD0paKBlW8sbbULdoLu3jmiIxtdc15R4s+EIRmvvD7dOWtXP8A6Ca9hPSkr0sDmmIwcr05adiJRTPlme3mtbh4Z43jkQ4KsMEU+yvbjTbuK6tZTFNGcqw/z0r37xT4L0/xNAWkQQ3aj5J0HP4+teGa5oN9oF8bW+i2k52sPuuPUV+gYDNKOOp8j36o55RcWe3eCvGUHieyKSDy7+IDzEz19xXUsec18x6Rqtxo2qQ31qzK8bgkA/eHdTX0L4e8Q2niTTFvbVsEcSxk8o3pXyufZV9Wftaa91/ga053NaiiivlzYKKKKBBRRRQAUUUUAFGaKQnigYhNRMakY1A55qkhEbmonzgAdSQBTnNNjTzbqFM/xZNehgKLq14QXdEzdkdJYJthGPSrw6c1BbLtjqev1uKsrHnhRS0lMBaKKKACiiigAqG4XdGfpU1NcZUigDhNft+GOK5OE7ZWT8q9B1yDcjcV5/cqYbwHGB0zXmZrR9rhmuxdN2kWozg1oW781mIcGrkDc18BVidaZtQP0q/GcgVkwN0rShbivOqItF1TxT6hQ8CpciuVooWiiikAUUUUAFQXl3BY2ctzcyBIY1LMT6Cp884rxv4veLCzroFm4Cj57hlOTnstellmBlja8aS23foTJ8qOI8YeJLvxh4iZo/MaDdstoh6f/Xr1X4dfD2PQ4E1PUo1bUHGVQjIiH+NZPwq8CrDDHr+oxZkb5rWNv4R/ex6+letjpXuZ1mkaUVg8LolozKEbvmYc0vNFFfI3ubBzRRRQMeKO9A6UUuoh1FIKWuxO6uIQ0gpT0poFYVVrcaFooorMYUUUUAFFFFABRRR1FAg60YoA4pa2jT6sBD0rK17QLLxDpr2t3GCcfJJjlD7VrUdq6aVWdKSnB2aE1c+aPEnh+78NajJa3inaOY5APldfXNVfB/iy58L66tyrs1rI2Jos8OvY/Uda+hPFXhy18TaLLY3CjfjMT90btXzLrGlXOiapNY3kex4mOc9x2I9q+8y3H0cyoOlNa9Uc7jyM+q7O9t9Qs4rq2kDwygMrL6VYrw/4SeLjZXx0K9nP2eX/AFBbs/pXt+RXw+a4CWCruD26M3hJSQtFFFeWUFFFFMAooooAQnikPSlamk8UDGOagdqe5qB24rWKENY1Y0xPMui5HA4BqmzAKTnpWxokOyFWxhm5Oa+p4bw3PifadImFeVlY24xhBTxSAYApa+/RyBRRRTAWiiigAooooAKQ0tFAGVqkO+JvpXnOt22yViOua9Tuow8Zrh9etPvHFTKKlFxfUDmIXLICOauQvzWbGxilZPfirkTYNfn2Pw7pVpQZ1xehsW79K0oX5rEt35FacD9Oa8WrCxqjVRs1OtU4m6VaRuBXDKJZLRSA8UtQAUUUnrQkBj+KNai8P6BdahIRlEwgz1Y9K8L8FaBc+NPFjXV7ueBJBNcP2PP3a3/jBrz32rW+g22cRfM4B+8x6CvRvAXhxfDnhqCFlxcyjzJjjnJ7V9dRkssy32n/AC8qbehg/ekdLFGsUaxooVFGFUDoB0p9A4or5KUnJ3ZtYKKKKQwooooAeKQ0oopAKtLTR1p1dUHdEhTadSGlUWgCUUUVzFBRmijFPUQZooApcVpGnJ7hcTFKAMUUVrGCQgoooqwCg0HpTMnNZznYANcF8S/BqeIdIe9toh/aFuuVwP8AWL3B+nau/phHJq8HjKmGrKrB7A1dWPkGOSa2ullQlJY3DDsVIr6c8F+IU8SeG7a8zmYDZMPRh1ryD4qeEzouuf2jbR4s7xiTj+GQ9R/WnfCPxF/ZniE6dLJttrwYAJ4D9q+6zSjDMsAq1LdK6/Uwh7srHv8ARRRX501Y6QooooEFIelLTWPFAC5qJ2pWJqJ2qkgGM1V3NOdhURbqa3hHuAgHmTRxd2NdXYQ+XCMDtXO6XEZroyEcdFrq4V2oBX6RkGE9hhby3lqcVWV5ElFFFe6ZBRRR2oAWiiigAooooAKKKKAGsu5cVz2tWm+NjiujqlfQ+ZGeKAPJtRhMM+4DGDSRvnBHStzXbIgscVzkLFCYz1ByK+ezzCuUVWXQ2pS6GnBJgitKCTkVjRtg1egk6V8ZVgdCZuwvnHNXUbisiCTpWhE+cCvOqRLTLynNPqBDUoNc7RQ6q1/dxWFjNdzMBHFGXYk46VYBHSuD+LOrJYeD5LYSYlu3Eagdcd67cDh3iK8Ka6tESaSOC8C6e/i34gz6rPuaCGQzktzz/CK96rgPhLoo03wmLtlxNesXPso4Fd8Dmu/PsSquKdOPwx0Qqasri0UUV4RoFFFFABRRRQA8dKKB0ooAO4p1N706tqQmFIelLRWr7CGAH0pdtOorNUkO40ClxS0lWopCFpKKKYBRRRQ3bcAoppNJmsZ1OiGL3pabmjNYu7AdTDS5pKa0AwvF2gR+I/Dl1YOoMhUvEfRx0r5iHn6bqIOGSe3k6dCGB/8ArV9dV8+fFvQk0vxOLyBAkN4PMwBwHHBr7HhfG3k8LLrt+pjVXVHtvhzVU1rw/ZagpBM0YLYOcN0Na1eTfBbVzLY3mlSSZ8phJGCf4T1/WvWa8DN8N9Wxc6fS5pB3iFFFFeYUITxTSaU1G5qrAI7VWdqe71Xd61hEBjGonJAIHVuBSsalsIvtF2SeVXpXr5XhHiMRGHTqZzlaJu6Ra+VCuR2rZHSq9tEEjxViv0+MVFcqOG9woooqgCilpKAFooooAKKKKACiiigAprpuUinUUAcvrNlvRjivP9QgMMxYcHNet3sAkjbiuF1ywwWO2oq01Ug4PqNOzuc7E+7kVbhkw2KzUzDMUPSrUbc18DjsK6FRxex1Qd0bNvLgitKGTJFYMMvNaUEvSvGqwNEzaR8gVYRs1mxSZxVxHyK4ZxsWeffE3T/E95e2k2hR3JhhiO9oZNp3E+mea8k1/UNfuTDa6692WhH7tJwQR+fWvqNWrN1vw7pviCza21C2SRW6NjDD3Br6LLM9hh1GlVgrLqtzOUG9UZvgbW9K1Tw3aRadKmYIlWSI/eUjr+tdRXgd/wCGtd8A+KrefSS8sE0gETdQ3+ywr3e2MrWsRnULMUBdR0DY5rhzjB06cliKUrxnr5lQbejJaKKK8UoKKKKBhRRRQA8UYzQBxTq0hBvViGgYp1FFbpJbCCiiigAooopgFJQTSZqHJLcBaKQmkzUSqdhik0lLR2rJybAYaKD1opAFFFFABRRRQAVxPxQ0X+1/B87xoDNakSrxzjvXbVDcxJcWk0MgGyRGVs9MEV14Gu6GIhUXRky2Pm34d6t/Y/jOykdtsch8qTng5r6VlljhjLyyKiAZLMcAV8oapbnSNeuIYpUZrec7XQ5HByK3BdeLPHt2tssk1yAAu1fljUepr7rN8ohjpxruXLFLVmMJNH0XZajZaijvZXUM6I21jEwYA+nFWWrkPAHhK48J6XPBc3AlkuGVyqj5VIByK6wmvhcZRpUqzjRlzR7m6be4M1Qu9DvUEj1hFDGu1QO9Od6gZ66acXfQTY2Rjwo5LHAxXS6RZ+VGCRzWLpds083mMOM/LXX28QRBiv0PIsv+rUeea1kcdSV3YmAwKWlpK94yF70UlFABRRRQAtFFFABRRRQAUUUUAFFFFADWXcuKw9WsfMRjit6oZ4RIpyKAPJtWsTHIcDvWfDLkbT1Fd5rWnBgxC1w13bNBNuHTvXmZpgliKV47o0hLldizFJg1fgl6VjxSBuRVyKXFfDVaVm4vc6b9jdhl6VfilzisKGbpzWhDN0rzatMtM11ep1bNZ8UucVaV65JRsUSyRxyFd6K205GRnBHQinimq2afUSk2rAFFFFTdvUYUUUUAFFFFAD16U6milrelLSzELRSZpCarnSFYdSE03PNLWbqDsLmkJooqHNsAzmiiipvcAooopDCjtRR2pgMNFBooAKKKKACiiigQV5r8VPGS6Tp/9j2bsLy4XLsp+4n/ANevSq4Dxr8N7bxNerfwymK7YqJMngr7e+K9XJpYeGKUsQ9F+ZM02tDyjwX4KvPFt+XYtHZocyzdcn/GvoPR9FsNCsktLGBYkUY3AcsfU0/SNJtNE06Kys41SOMAZA6n1NWy1dGbZtUxk3CL9xbCjC244moXeh3qCSSvGSLuJI1VnehpKgZ66IQE2K7UyNGuJhGo47mo2clti/ePSt/R9P2KGYZPqa+lyPLPbz9rNe6jCrUtojS020EMY4rVpkabFxT6+8SS0Ryimk70ppO9MAooooAKKKKAFooooAKKKKACiiigAooooAKCM0UUAUb21WVDxXE6zpZ+YgV6EVDCsrUbESoxxQtwPJZEa2lOfuk81Oj5PFbWsaWUJIHFc781u+1vu189m2W8372lv1N6c+5pxS4NXoZulY0b81bil5r5GpSvobJm9DN0q9HLmsGGfpV+KfpXBUpFpmwr1MGrOjmq0j5rklEotA5oFRB+1SA8VnYY6ikBzS0gCiiigAooooAKKKKQBR+NFFMAooooAKKKKACiiigQUUUUAFFFFABRRRQAUUdqbuoAdTSaRmpjPTsArNULPSO9V3krVRuFx8klVZJKR5KrvJit4wJbFd6gkkwN35D1oeTAyatadYvdSiRxx2HpXs5Zls8VVSW3VkTqJIs6VYNJIJJBya662gEaCoLO0EKDir4r9Do0Y0YKEFZI4223cKKKK1ELSUtJQAUfhRRQAUUtJQAtFFFABRRRQAUUUUAFFFFABRRRQAUx0DKafRQBhalYCRDxXD6tpZUkheleoyRhxg1ialpqyKcCh7WA8rBaB9rdKso/etbU9JKMTtrAYNbSEMMpXzeZZSnerRWhvCfc04puRV2KbpWOkoxx0qxHLXytWk1ozZG7FPV2KasGKfpVyKfBrinSNEzdSbNTq9Y8c+cVbSbIrklTaHcvhs0/NVElzUwfNYuLAmBpajDZpwapsMdRSA0tIAooopgFFFFABRRRQAUUUUAFFFFAgooooAKKCcU3dxQA6m7qTdTS9FhjieaaXqMvUTyVaiIlL1C8lRPL15qu8tbRhcTZK8tV3kqN5ahaTNbxp9RDmkqJpAoyajeUDr+VWbGwkupAzjj09K9nLssq4qVkvd6szlNIdY2T3cgZhgDoK7CwslhQcU2wsFiUcVqgYFfe4bDU8NTVOmtDkbbYg4FOoordKwgooopgLSUtJQAtFJRQAUUUUALRRRQAUUUUAFFFFABRRRQAUUUUAFFFFABTJEDrin0UAYmoaasinjk1xuqaOVJIWvS2QMMVm3tgsqnjmjcDyKWCS2fIHFPjlDcBufSuu1PRT82FrlbrT3hckLjFePj8qhXTnT0ZcJskSXBqzHNWUkpDbWGPerKORzXyOIws6UuWasdEZJmvFcYq5HcViJLxVhJ/euGdM0N1J/erKT+9YST+9Wo7j3rllSKTNlZc1IslZaXHvUyz+9c8qY7mkHzTg9UVnqRZc1m4tAWw2aXdVbzKcJKnlYE4alz7VCJOaXfmlZgS5zRUQel30WYElFRl6TfiizAkzijdUZkppfiizAlLUm6ojJxTDLzVJMCYvTC/NQtLUZl96pQAsGSo2lquZqhebmtFTC5YaaoHlqu81QvN71tGmK5O0tQvLUDS1GZOMseK3jSewmyUyVE0m47U5b0pqLLcHEa4HrW7pujchmWvosuyOdRqdVWRhOpbYrabpTyuHkGTXWWVgsQHFTWtksQHy1dUYr7KlShSjywVkc7be4AYGKWiitFoIKKKKADtRR2ooAU0nelNJ3oAKKKKACiiigBaKKKACiiigAooooAKKKKACiiigAooooAKKKKACkIBpaKAKdxaJKvSud1HRVYHArrsVFJCrjoKVr7geVX+juhJC8VjvHLbk9celes3emLIDlRXNX+h9SFrGvh6dePLNXGnY42OYHvg1YWSprvSXjYkAg/Ss9llgPOSBXzeLyScdaWqNo1O5opNip0nrLWYN3wfepllrwatCUHaSNlK5rJcY71Olx71jLLg9amWauWVIdzaS496mW496xVn96mWfjrWLojubK3HvUizg1jLce9SLce9ZOiO5sCanedWSLj3p32g+tZukO5qefR59ZwuPejz/el7ILmj59HnVnfaPegz+9HsguaHnU0zj1qgbjjrUZuKpUguaBn96Y0wrPM/PWmmf3qlSFcvNPUbTVSaf3qMzE1oqQi40/NQvNzVYy0wyDvWsaYXJzJ70wt71XM4ztXLH2FTQ2U9y3zZCnsK9TC5VXrvRWREqiRG02TtQFjVy00yW4cNJnB7Vr6foYXGVro7XTkiA4r6zBZRRw1pPWRzyqN7Gbp+krGoyv6VuwW6xqOKmRAg4FOr1jMKKKWgApKKKADijiiigAooooAWkpaSgAo4oooAKKKKAFooooAKKKKACiiigAooooAKKKKACiiigAooooAKKKKACiiigBCAetV5bVHByKs0UAYF1pKuDx+lc/e6D1KrXelQeKge1Rx0oTsFjym60Z0J4/Ss9oJoSe/sa9VuNKWQHj9KxrrQgRnH6VhVw1KqrTQ02jghMR95cGpVlDdGFbtzoJBJ2n8qy5tIdCcIfyrx8RkdOWtN2NI1LbkQkqQS471Ve1niPU/jTd8qjmPNeRWyevHZXNFUTL6zVIJ6zRceqMKkW4Q/xVwTwdWHxRZd0aAnp/nVQDjHBp2/3rndG3Qd0XhP70vn+9Ud5xS7zjtUezQXRe870NBmPrVIOe1Bc9zR7ILlzzvek833qmZMDlsCkM6Dufwq44acvhQuZFwyU0ycVU+0E8LGx/SlHnyfdj2110sqxNTaInNIs7/emNMo6sM+lOj024mOG3YPbtWla6ATgla9ahw9PeqzN1jIEksh/dofqRVqDTJ52y5P0rqLXQlUgFf0rYt9LRAMj9K9rD5VhqGqjd+Zm5yZzljoQGCV/St+10tYscVpx26IKmAFeja2xBDHAqDgVNRRTAWkoooAO9LSUUAFFFFAC0neiigApaSigBaSlpKAFoNJRQAtJRRQAtFFFABRRRQAUUUUAFFFFABRRRQAUUUUAFFFFABRRRQAUUUUAFFFFABRRRQAhGaY0Kt1FSUUAUpbFH7D8qozaQjZ+UflW3SYoA5OfQVP8P6VnS+H/Rf0rvGRT1qMwIe1F2B5xLoBH8NVZNDcfwmvTGsoz2qF9OjPYUmr7hc8ybRXH8JqP+yZQeAwr0w6Wn90VGdJT+6PyrN0ab3ivuHzM82OmTju9A0yfOd7/TNej/2On90Uo0hP7o/Ko+q0f5V9wczPOl0yc92p66NI3UGvRBpKD+EVIuloP4RTWGpLaK+4OZnn6aC392rcWgHjK/pXdLp0YHQVMtmg7CtVCK2VhNtnGw6AvGV/StKDQ0H8P6V0qwIvanhAKrQDJh0tFxkD8qux2aIOgq1RQA1Y1XoKdRRQAUopKUUAJRRR2oAKKKKAA0UUUAFFFFABRRRQAdqKO1FACmkpTSd6ACiiigAooooAWiiigAooooAKKKKACiiigAooooAKKKKACiiigAooooAKKKKACiiigAooooAKKKKACiiigAooooAKKKKACjFFFABRiiigBDRSmk70AFFFFAB2paSl7UAJS0lFABRRRQAUopKWgBKKKKADFFFFAB3oopaACkFBooAKMUUUAFFFFAC0nelNJQAUUd6KAFpO1FFAC0UUUAFFFFABRRRQAUUUUAFFFFABRRRQAUUUUAFFFFABRRRQAUUUUAFFFFABRRRQAUUUUAFFFFABRRRQAUUUUAFFFFAAaKKKAENLRRQAnaiiigBaSiigBaKKKAEo7UUUALSUUUALSUUUAL3pKKKAFpKKKAFpO9FFACmkoooAXvSGiigBaQ0UUALSdqKKAF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6" descr="data:image/jpeg;base64,/9j/4AAQSkZJRgABAQAAAQABAAD/2wBDAAgGBgcGBQgHBwcJCQgKDBQNDAsLDBkSEw8UHRofHh0aHBwgJC4nICIsIxwcKDcpLDAxNDQ0Hyc5PTgyPC4zNDL/2wBDAQkJCQwLDBgNDRgyIRwhMjIyMjIyMjIyMjIyMjIyMjIyMjIyMjIyMjIyMjIyMjIyMjIyMjIyMjIyMjIyMjIyMjL/wAARCAH0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kJApCyjvQA6imeYo7ikMqf3hSugJKM1F5yf3hR5yetLmQEtFRiVPWneYvqKaaYDqKbuB707NMAooooAKKKKACiiigAooooAKKKKACiiigAooooAKKKKACiiigAooooAKKKKACiiigAooooAKKKKACiiigAooooAKKDSUALRSUUALSUUUALSUUUAFLSUUALSUUUALRSUUALRSUZxQAZ5ozUbyKo6iqc+pRRZyw+grOdSNNc03YaTexfLAd6Y0yjvWHLqs0n+qjA92NV2lllH7yT/vk14uK4hwdC6T5n5FxpSZty6hDGMtIox71WfV0IzHuf3HSsoRqOQBn1PWpQK8GvxXVelKNvU2jQXUsvqNwzfIqhPc81E1zdOc+aoHoFpoFPC+leVVz3H1HZyt6GipQXQQyTNjdM3/ARigFu7sfqaftpwWub67i5/FNj5YjQW/vH86UFvU/nTgOaUCqVWv1mwshuWH8R/OnB2H8RpdtKFreFfER2mxNIUTyDo1SC7kHfNR4pMV108xxcNpslwg+hZW9I+8OanS8RuvBrPxRivQo57io/FqQ6SexqrKjfxVIDnpWOMjocVKlxIpHOa9Wjn1KWlRWM3Sa2NOiqiXg/iFTpIjjg17FLFUqvwSM2rEtFIKWugQUUUUwCiiigAooooAKKKKACiiigAooooAKKKKACiiigAooooAKKKKACiiigAooooAKSlpKACilpBQAUUtJQAUUUUAFFFFABRRRmgApCQBUckyp3rMu9VjiGN2T6Cs6tWFKPNN2Q0m9jSkuFQZ3Csy41dEJVcufQVlS3M9wx3OUTsBTFXHQfjXy2P4ljC8MOrvubQoN6snlup7jhm2j261GsajnHPqetOUU8LmvkcVj6+Jd6kjojBIQLTwtOC1IFrgvfQsYEp4WnbacBTUbgN205RS0oreMUhBigCjmjNapxEOApaaGpd1aKaEOFFN3UbqtVEJodQOtJuoB5rWM0Fh+KCKTNLmtU0xCYpaKWr5YsBu2lGR0JpaMGqi5Rd4slpMlS5ZODzVmOdXHXFUNtABByOtexhs3rUtKmqIdJdDUBzQCaoxXLLw3Iq3HKrjg19HhsZSrr3Hr2MZQaJM0tJS12EhRRRQAUUUUAFFFFABRRRQAUUUUAFFFFABRRRQAUUUUAFFFFABRRRQAUlFFABRR2ooAWkoooAWkoooAKKKY8gQZJoAczbck1Sub5IlJLYqlf6qsYwDknsKxHeS4ctL07LmvKzHNaOCXvO8uiNIU3It3OpTT5WIgL6mqyKc5OSfU0KPapVXJr4HHZpiMW/feh1RpqIBTTwtOC1Iq15MpGg0JUoXFAGKkAqb3GAFLQaKpMQopabRk1XOA6jOKbk0fWlzgOzRTcgUbqXOFh1FNzS5pe1aAXNGaTNJxT9qxNDt3NLmmjFLVxrBYcDTs81HRW8a4uUl3Uu6og1LurojXFYlzTsioQaeDXVCsmS0PopoNOrojJMVrCYpAWU5BIp1Jirg5QlzQYNJlqK5B+VuvrVkEEcGssjHSpY5ynBr6DBZvdqFb7zGVPsaFLUaSB1yDUlfQRkpK6ZiFFFFUAUUUUAFFFFABRRRQAUUUUAFFFFABRRRQAUUUUAFFFFABSUtJQAUUUUALSUUUALSUZxVee4WJSc0ALLMIwcmsDUNVy/lx8sf0qHUNSaVikfX19KoIuBknJPU187m+crDJ0qWs3+BtTpOWo4KS25uWPc1Iq80KuamRa+Bq1p1JOU3dnWkkrIFXmplWhVqVRXM5DEVakC0AU4Cs27jADFLRRTuAUUUlFxC0fWkoqQFPtSUUUDCiiigAooooAKKKKAClB5pKKAHZpKSimnYQ4daWmjrRk1Sk0A+lzTAeaWtoVrCaJFanBqhzTga7aeIE0TAg0tRhqeDXfTqpkC0mM0tFbPYQRyGNvar0cwcdeaoUKxQ5Bwa9PA5nKhJRqfCZzgmalLUEU4kX3qcV9ZCpGa5os52rBRRRWgBRRRQAUUUUAFFFFABRRRQAUUUUAFFFFABRRRQAlFFFABRRRQAUUVDPMI0JoAZcXCxKSTXMajqTSv5cZ57n0qTVdRLEohyx7Vlom3k8k9a8DOc1WFj7Om7yf4GtKnzO7HouM9yepqZVpirVmNa/PqtSUm5Sep2pW0FRanVaRFxUwWuZsAC08DmkxTx0rMYAUtFIetAC0lFFIAooooAKKKKACiiigAooooAKKKKACiiigAooooAKKKKACiiigAp2TTaM00A7NKOKbS5pqVmIfnFKrUyiuynWsJonDUoOaiVqeDXpU61zNj6TAoBzS4rpdpIQ1WKNkHmr8U4kHvVEjihWMb5Br0suzF4aXJP4TOcLmpmlqGKUSLmphX2EJKSujBqwUUUVYgooooAKKKKACiiigAooooAKKKKACiiigApKKKACiikJwM0ANkfYCTXOatqIQbQeTwBVzU74RKRurlGkNzKZWJxngV5uZY5YSi5vfoXTjzMcgbdvfJY1Oi55piDJ5qwgr82xFaVWbnJ6s7ErbD41qyi0yNanVe9cUpFjlWpAKAOKWsmxiilpKMUgCiorm5hs7d57iRY4kGWZj0Feb+Ifi9YWiyQ6TEbiYcea3Cj/Gu3CZfiMW7UY3Jckj02ivA/8Ahb3iX/p1I9fKq9p3xi1eOcfbraCaM9kG3FepLhrGJX0JVSJ7dmiue8O+MdL8SoBaybZwMtE3UV0Arxa2HqUZ8lRWZd09haKMGjBrAAoowaOaQBRRRzTswCiik/OnZjFoo5o5pWYBRRg0YpAFFGKMUwCg9KRiFBJOMDnPavMPGPxXi0y4ex0dUnnHDTH7qn0HrXbgsvr42fJSVyZSS3PTmcIu5mCj1Y4qNbu3Z9q3ERPpvFfMGpeK9Z1aRmur+Zsn7isQoqil9cowcXMoI77zX0sOE/d9+dmZOsfWefcGjNfOmg/ELXNHmTNy1xB3ikOeK9s8LeKrLxPp4ngYJOB+8hJ5WvHx+S1sGuZ6x7o0jNSOhyaWmdelOzXjp2LFzing0yjNdNOrZktEwNPzUKmng5r1KVW5m0Oppp1GK6NwCKUxv7VpI29QQaymqe1mw2wnivcyfMeV+wqPQxqQ6mhS00HNOr6tGAUUUUAFFFFABRRRQAUUUUAFFFFABRRRQAUlLSUAFU724EcZ9qsyPsQmuW1rUNqsAeT2qZSUIuUtkCV3YzNRumuZzGp471HGMYwKhjXuep5JqzGvSvzjNcc8TXcui2O2nHlRLGtWo15qONatRrXhzZoPRamVRimqKkFYNjFxRRRUjCmySpDG0kjBI1BZmPQAd6XPNedfFnxQ2k6Oum2zA3F4pV8H7qd/zrtwGEeLrxorqTJ2RwfxH8cza9qbWFmxjsbclMqf9ae5+nArgd5I60znjNGa/VcNhYYamqdNbHK3clU5qVWxVdT7VPHFJJ91ePetmibF/TdSudLvYrq1mMcqHIYGvofwX4oj8T6Msx2rdR8TJn9a+dY7Q/xtx3Fdh4C1b+w/EduQCYpT5bLnHXjP4V4ec5bHFUXJL3kaQnZn0ABS4oXBGRS1+dKjZ6nRcQClxRRV8qQBijFHaiiyAMUYoop2AMUYFFLS5UAm2kxzTqKiVNboBtITg0HiqWrajHpelXd9KwCQRlzn17Cop05TkoLdg3bU83+K3jd9NjOh6fLi4df37g8oD2rw/dlixOSe5q3ql/Pqmp3N7cSM8krliW/l/KqPQ1+rZdgIYOgqcFr1OWUuZkm4+uaerVD704E1320JLIbnOeta2ha7d6DqUd5aSlWU/MOzD0NYg6U8GsatNVI8sldMdz6t0bVYNY0q3vrc5SVckeh7ir+a8i+DmuOz3ejSNlAPOiz25AI/WvXa/Ls1wf1TEyp9Oh1Qd0OyaWmZp2a81bli5xTwaZSiu2lVsS0TA5paiBqQHNelTqX0M2hGFN+lPPNNIxWjb5lYVrl+1lEi89RVisiKTy5A3rWrG25QRX22VY5Ymir7o5pxsx9FJS16pAUUUUAFFFFABRRRQAUUUUAFFFFABSE4GaWoZ3CRnNAGfqV35cbc1xlxMbm5Yk5ArU1u94Kg8k4FZES7Vx3zmvnc/wAb7Kj7GL1ka0o3dyZOTVqNelQRrVuIYr4KcjrJ416VZRajRanXiuWTKHAc04CgDvS1kMKKKKAEPvXzT8RtVfVfGV67NlIW8pOc8D/6+a+jdSulstOuLls4ijZuPpXy1cQNcXk1xM+TI5Y++a+y4SoXnOq+mhz1nYzAN5+Xk1PHaOxy3yir6QpH90Cngc5r7uxzkEdtGpzjJFWF7UoFKB7VIw7561MjlWVlBypBB9DUfJpwzWcoc3ujvqfR/he+Oo+GrC6ZtzvCAx9xx/SteuK+Fsjv4Pw7Z2XDqvsMD/Gu1zivy7MKapYmcfM6o6oKM0hOaK4HUSLsLmkzSdaMVn7VhYXNGaTFAFNVQsOFLTe9LmtI1ExC0UUVYCMMg15v8ZNU+x+FI7JXKyXk2Co7quCf1K16SeleLfG1/N1HTYQeY4mfH1I/wr18joqrjoX6EVH7p4+c0hHennOTxRgmv0s5LjR0pw4xQB2pwWkxoVe9OXjv0pAMU5R7VLQzqPh/qDad4zsHU4Esoif3Df8A16+lK+VtCkNvr+nTAAlLiNuf94V9UI2VB9QDXwfFlK1SE/I3o7C0tJRmvkbm47NLTaXNVF2YhwqQNUWaeK9CjUJaJKa1KDmkNd97ogYRV2zlyNpNVCKSNyjgj1rryzFvDYhN7Pcmcbo2aWo42DKDmpBX6Cmmro5AooopgFFFFABRRRQAUUUUAFFFFACHisvU7kJGfpWjI21Sa5TXbwKjDNS5JbgtTBuJDc3hP8K1IgyaqwA4yerc1ciGa/OM1xTr4iUvkdkI8qLMQ5FXI16VXiFXIx0rxJs1sTIKlAzTVWpAK55DFoooqRhRRRQBheMpnt/CeoyxnBEJFfO23pX0h4ngFx4a1GMoXzA2APXFfObFYxlu3avvuEZL2E49bnLXI9p9KXb61Xa6bcdqjFOjusuA4AB719enoYEwU04ggU8AfWlxmgYwKetOOVGTTgufwqtdSlRsHepejuG7PcfhS+/wg/Ti7cfotdzjNcl8NrT7J4JshtAaTMje5Pf8sV1tfkua1OfGVGtrnbBaABiiiivOLCiiikIKKKKBhSHpS0UxAKdTelLW9OWggPSvFvi6m7xHbDsbYf8AoRr2k9K8j+LluRqunz9Q8TL+R/8Ar19Fw7JRxqv2ZlV+E8cki8tyPemhc1fvYAsu71FVwnFfoaWhyog2gU4Ke9ShOeaXbxTGRbeacF5p+zHWgrik1oFy9oEJuPEGnRZxvuI1yP8AeFfUqLtQLnJAFfOXgCyN34205FXIR/MOewFfR2K+C4un++hT7I6aOwtFFFfIG4ZpaSjNAh9KKaDmlzitqcrMGPBp1RjrTwc16VKZmwNMNPNMNObtqCL1lJuXaeoq6Kx7eQxzA+vFa6nIr7/JsV9YwsW3qtDlqRsx1FFFesZhRRRQAUUUUAFFFFABRRSE4oAp30uyNq4TV5jNciPPWur1i4CxtXDu/mXjOe3SvNzWv7HDS7sunG7J0HNWohzVWLk1ehFfm9WR2lqIdKuIMVWiWriCuKbKJFFPpop1YDCiiigAooooAZInmROh6MCK+YNbs5LDWby0YljFKQCe/NfUXevGvixoH2XVIdViTEVx8r4HAYev1/pX1fC2LVPEOlJ/F+ZhWjdXPMynODQUqUgHtTQvev0I5S5atvjweoqcCqdu2JcHoavgUAM2002bXdxBCgyzuEA9c1KeK7T4daENS1n7ZKhMNph+nBbsP61yY3ERoUJVH0Kim2etaRZrp2k2lmoA8mFUOPUDn9au0i0tfkNWbnNzfU7kFFFFZjCiiigAooooAKKKKAClpKUVdPcQHpXDfE/S/tnh1LxFy1q+Tj+62M13VV7y1jvLKW1lAKSoUOa9TA4j6viI1exEldWPl68QEKSOap4xmt7xFpsuk6jNZzJho3IH07ViYzX6nTqRqRU4vRnG1Z2GAd6MU/FGKsQ3b7U0jn1qTmnQwyTzpFGpZ3O0AdzSk1GLb2C1z0v4PaS7Xt5qzL+7VPIjJ/vcE/pXsFYnhPRU0Dw9bWQH7zbvkPq561t1+UZzi/rWMlPpsdtNWiFFFFeUaBRRRQAo4p1Mz7U4GmnqIUGnqaYBilBrupSJaH0w0+mGumWqEhh4Oa1rV90QOecVkk1d0+Tkqa9zhvFcld0n1Mq0dLmjmgHiilr7lHKFFFFMAooooAKKKKACmSNtUmn1Wum2xGgDl9euMI3NcxD93cecmtPX5cuR68VnRDAUegr5fiOraMKaN6K6luIc1ehqnD1xV+Ec18VUOktxCrK9agjqworhkUSAUtA6UVAwooooAKKKKAAdazdf0a313SprG4Aw6kIx/hbsa0u9LjNa0asqU1OG6JautT5j1rSbnRdUnsbhfnibG4DgjsazgPSvpTxD4X07xHbCK9jO9fuSLwVNeR6x8MNdsGZ7ZFvIs8eWfmx9K/R8sz7D4iCjVfLI5Z0mnocQp2sD6VqKQwBHcU6PwvrskzRLpV1uX1jNdXonw31y9hU3SpaoO0hyT9AK9WpmGGpRcpTRCi2c7pmnT6tfxWdsuZJDjPYCvefDmhQ6BpUdpHhnHMrAfeaovD/hex8Pw4t1LTkYeRuSa3AMV8TnOcPGSUKXwI6IU7CCilNNzXy01ZmyFoooqBhRRRTEFFFFAwooopAGM0opBTsV0QjZXEFIRxS0ma0eiuI4b4h+Dv7fsvtdmg+3Rckf31HavDJ4JLeUxSoUkU4ZSOlfVWOa5rxF4H0jxGTNcxtHc4x5sZwT9a+iyfiFYdeyr/D37GU6V9UfO3fjml+lej3vwf1OOQmzvraRM8eZlTj8Aabb/CDV3fFxe2sa9ym5j/IV9Us7wTjzc+hj7OVzzoBnIVASW6AV638O/ATWbJrGrRYnxmCFuwPciui8P/DrRtCmjudrXFygGHkOQD7CuuIxxXzOccRKtB0sNs92awpWd2IB0paKK+ObubhRRRQMKKKKAClFJRnFIQ+lFNzSg10U5NMTH5ppozQa7Oa6JIzT7V9lyoPc4prVCW2SI57NWmBr+xxUJruEleJ0anIpRUcLbowalFfqyd1c4AooopgFFFFABRRRQAVn6jJtjatA1i6u+ImoA4jVnMl2F96Yvao7l998R6DNSJ1r4jiCfNibdjppbFyDqK0Yaz4BWhCK+Xqs3RciqwoqCMdKsLXHIsdRRRUAFFFFABRRRQAd6fTB1p/agBMc0m3nrTqKLsQ3ZzmlAwaWkzTUnfUBwooHSiuncQHmm06krKquo0FFFFYoYUUUGmAUUmfagUtQFzSikAyadWsIX3FcKKKK3EFNJ5p1IRUTTa0ASiikzz0rn1WgwxRiloo6DExxSGnU00CEooooGFFFFABRRRQAUUUUmAopw4pop1awYhaD0pKCcV1p6E9RjVEwzkfiKlY1E1YOVpXRXQ2NPkMlsjHqRVwdKzNJk3Qkf3WK/lWmOlfruEnz0IS7pHnS3FooorpEFFFFABRRRQAhPBrntafEbc10DcKTXMa6+2NqAOMPN47e2P1qwnWqaHdPN9RVxOor8/zeV8XM66a0L0A6VowjgGs+HtWhDyAK+fqGyLidqnWoUFTLXHIodRRRUgFFFFABRRRQADrT+1M70/tQAUUUUAFJilopAApaTvS1003dEhSHgUtFOaugGjpS0oFFZRptjuJS4oorT2SEGKMUUVSgkAClpKM03JALRSZFGaXMgFopM0tNa6oBMUhFOopSimA09aKU0ma55QsNBTTTqaahDEooopgFFFFABRRRQAUUUUgFFLmkFFVEQ6kNLSGuqL0EMbpURNSt0qFj1rB6sfQvaScFwP7xNbI6VgaSSLmYdsj+Vbw6V+r5PLmwVN+RwVFaQtFFFemQFFFFABRRRQA1z8hrlNfP7tq6p/umuS1/OxqAOOh/10v4f1q5H1FUoT+/l/D+tXU7V+d5p/vc/U64bGhD2rQg61nQHpWhB1rw6hsi/H2qVahQ9KmWuORQ6iiipAKKKKACiiigA70/tTO9P7UCCiiigYUUUUAFL1pKUdaum7MTFpKWkPFdBIUUm760hkRFLMwUDuTgUJN7APpKy7nxHotp/wAfGqWkZ9DMv+NYtz8S/CltwdVRz6Rozf0rohhMRU+CDfyC6OuJpM1xB+LHhP8A5/ZP+/LUD4r+FD/y/SD/ALYtTeWY5/8ALt/cHMjtiaOa5i3+IXhW5KhNYhUt08wFf5iti21vSrzH2bUbSbPQJMpP5ZrlqYLEU/jg18hqSL/NHNIGBHHelzmuVxYw5pwpueaWmm0wHZopop1dEZXEFJilo7U2r6ANNNNKeopD1rmasxiUUUUhhRRRQAUUUUAFFFFACig0A4oprcQ6mtS5pCa2vZBYjc1Ex5qR6hY9ahagyzpR/wBKl+o/lXQLyK57Sv8Aj6l+o/lXQr90V+p5F/uMDgqfELRRRXrkBRRRQAUUUUAMcfKa5PX/APVtXWv901ymvD921AHEwn9/N7Y/rVxPT0qknFxIO55q3HX5/m8bYqZ1U3oaUBrRgrLgPStKDPFeBVRsi+lTrVeM9KnFcTLH0UUVIBRRRQAUUUUAHen9qZ3p/agQUUUUDCiignFFrgFJnBFIzqASTgDqa4LxV8UtK0MPb2JW9uxxhT8in3NdeEwVfEz5aUbkyaSO+eRI1LuwVR1LHAFcnrXxH0HSN6LObqZRwkPIJ+teNar411jxLlrq5KRg8QxHaKxj1yep7Zr7PCcNRVniJXfZGLqdj0DWPi1q1yCthBDaLj72Nz/ma8/1LxVrmqlvtep3Ugz90yED8qRlyCvrWWYXaUxojM2eAoyTXvUsDh6C92KM7tsazsxyzZ+vNJkfStODw5rVz/qtLum4z/qzV2LwN4mmXKaPcY9wBW7xFGO8kvuE0zn8j8KTOD7V0jeAfFKjP9jXH6VTk8J6/CGL6Rdjb1/dk/yqViaT2mvvCzMjPccGnJLIhBV3X6NUk9jd2pIntpYyOu9CKg544PNapxkr7hqbun+MvEOmgC21e6VR0VpCw/I12ek/GnVLZVTUrOG7A/jX5Gry+jvXJWy/DV1+8ppjUmj6Q0P4m+HdZKobg2k5/wCWc4wM+xrsY5Y5UDxuroejKcivj7PpW/oPjLW/D0mbG8bZ3if5k/I187jOFYSTlh5WfZ/5mkar6n1JntTga828MfFnS9U8u31MfYro4G4/cb/CvRI5o5kWSJ1dDyGU5Br5Wvga+EnarG35GqkmTUlFFZ+YxDTTT+1MNY1UNCUUUVkMKKKKACiiigAooooAMZpaBRTQBSHgUucUxjVt6ARsTURqRjUJzTiJlvST/pM3sR/KuhXpWBpAy8jerVvjpX6tk0eXBU/Q4KnxC5ozSUV6ZAuaKKKACiiigBrDg1zWuJ+7aumPSsLWUBiagDzlwVvW9Mf1qzGagvfkvBjualQ818TntO2Jcu500djQgNacDdKyYGrSgbpXzNZG6NOI1YU1UhPFWVPSuGSsWS0UDpRWYBRRRQAUUUUAA60/tTO9P7UAFFFITijoICcVl67r2n+H7FrrUJxGg6L/ABMfQCsvxj41sPClkTK3mXbj91Cp5J9T7V89674i1LxFftdahOXP8Kr91R6AV9FlGRzxdqlTSH5mc6ltEdP4u+Juo68721mzWtjngKcM49zXBEEnJP1+taei+HtS8QXQt9OtWlbuR90fU1694Z+D9jaKk+tP9pm6+Uhwi/j3r6+ti8FllLk28luZWlJnk+g6LqeqT+VZ2csoY9VXj869I0f4RXs4D6ndLbj+5H8x/OvWLOxtrCFYbWBIY16Ki4q2OlfOYjiatV92irI0VJLc47Tvhl4esSGkt2uW9ZWyPyroIND0y02+Rp9tHt6FUFaVIa8TEY3EVVeU2ylFIjC7fugD6cUuKXPNLXm8zLsN5pCCeO1PooUmtgsVprO3uARNbRSA9dyA1kX3grw9qKkT6Vb9MZVcEV0FFb08XXpu8JNC5UeY6j8F9Hmy1jdT257K3zCuH1j4S+INODyWyx3kQ5Hln5sfSvoU0n0r18NxFjaTXM+ZeZDpJnyLc2F3ZSFLm2liYcEOpFVx19a+tNQ0bT9WhMV/aRTof7y9PxrzrxD8GrO5VpdFuDbyAH91Lyp+h7V9LhOJcPVfLWXK/wADN0mjxE9s5GK63wp8QdV8MzKnmG4s+jQueAPasjXPDWq+Hrgw6haMno4GVP0NZKjJGOea9ucKGKhyyScX8yNUfVfh/wATaf4iskns5RuI+aMnlfwrZzXy5pWpXekXUV1aTNHMmOV6H6ivdvBfjW38T2/lyBYb6MfPHnhvda+NzXJZ4e9SlrH8jWE77nW0xqfkUxutfM1NjZCUUUVzgFFFFMAooooAKKKKAFFFJS0IYhprU41E5qtwI3NRE09jURzitYK7shM0tEU7GJ/vn8q3aydHXFsmRzjJrWHSv1zAw9nh4R7I8+TuwopaTtXWSLRRRQAUUUUAFZOqpmNq1qpX6bojQB5frCFJzgcg1HG2ce4rS1+DDMayIGzEvtxXzHEFK/LNHRRehpQtWlAc4rIiYZrRt26V8fVRujXgara1QhbkVdQ1500WTg0tNFOrEAooooGFFFFAB3p9Mp2RQIMjNcn448a23hPT8jEt9ICIocjj3b2q/wCKvE1p4Y0eS9uGBcjEUfd2r5t1TVL/AMS609zOWmuZn2rGBn8BX0mRZP8AWZe2q/AvxM6k7aIi1PU7zW9Qku7yVpZ5T1Pb2HpXc+CvhZd6xsvdXV7azPKp0d//AK1dT4E+GEOnpHqWtIkt0QGSEjiP3Pqa9RXAGAMCvSzXiCFJOhg+ml/8iY076sp6bpFjpFqttYW6QxqAPlHJ+pq6BjtRmjIr4ydSU25Sd2zawfhThSUoog9QFpDS0GukQzvS0HrRXG1ZjCiiigYUUUUAFFFFAhKD0paKBlW8sbbULdoLu3jmiIxtdc15R4s+EIRmvvD7dOWtXP8A6Ca9hPSkr0sDmmIwcr05adiJRTPlme3mtbh4Z43jkQ4KsMEU+yvbjTbuK6tZTFNGcqw/z0r37xT4L0/xNAWkQQ3aj5J0HP4+teGa5oN9oF8bW+i2k52sPuuPUV+gYDNKOOp8j36o55RcWe3eCvGUHieyKSDy7+IDzEz19xXUsec18x6Rqtxo2qQ31qzK8bgkA/eHdTX0L4e8Q2niTTFvbVsEcSxk8o3pXyufZV9Wftaa91/ga053NaiiivlzYKKKKBBRRRQAUUUUAFGaKQnigYhNRMakY1A55qkhEbmonzgAdSQBTnNNjTzbqFM/xZNehgKLq14QXdEzdkdJYJthGPSrw6c1BbLtjqev1uKsrHnhRS0lMBaKKKACiiigAqG4XdGfpU1NcZUigDhNft+GOK5OE7ZWT8q9B1yDcjcV5/cqYbwHGB0zXmZrR9rhmuxdN2kWozg1oW781mIcGrkDc18BVidaZtQP0q/GcgVkwN0rShbivOqItF1TxT6hQ8CpciuVooWiiikAUUUUAFQXl3BY2ctzcyBIY1LMT6Cp884rxv4veLCzroFm4Cj57hlOTnstellmBlja8aS23foTJ8qOI8YeJLvxh4iZo/MaDdstoh6f/Xr1X4dfD2PQ4E1PUo1bUHGVQjIiH+NZPwq8CrDDHr+oxZkb5rWNv4R/ex6+letjpXuZ1mkaUVg8LolozKEbvmYc0vNFFfI3ubBzRRRQMeKO9A6UUuoh1FIKWuxO6uIQ0gpT0poFYVVrcaFooorMYUUUUAFFFFABRRR1FAg60YoA4pa2jT6sBD0rK17QLLxDpr2t3GCcfJJjlD7VrUdq6aVWdKSnB2aE1c+aPEnh+78NajJa3inaOY5APldfXNVfB/iy58L66tyrs1rI2Jos8OvY/Uda+hPFXhy18TaLLY3CjfjMT90btXzLrGlXOiapNY3kex4mOc9x2I9q+8y3H0cyoOlNa9Uc7jyM+q7O9t9Qs4rq2kDwygMrL6VYrw/4SeLjZXx0K9nP2eX/AFBbs/pXt+RXw+a4CWCruD26M3hJSQtFFFeWUFFFFMAooooAQnikPSlamk8UDGOagdqe5qB24rWKENY1Y0xPMui5HA4BqmzAKTnpWxokOyFWxhm5Oa+p4bw3PifadImFeVlY24xhBTxSAYApa+/RyBRRRTAWiiigAooooAKQ0tFAGVqkO+JvpXnOt22yViOua9Tuow8Zrh9etPvHFTKKlFxfUDmIXLICOauQvzWbGxilZPfirkTYNfn2Pw7pVpQZ1xehsW79K0oX5rEt35FacD9Oa8WrCxqjVRs1OtU4m6VaRuBXDKJZLRSA8UtQAUUUnrQkBj+KNai8P6BdahIRlEwgz1Y9K8L8FaBc+NPFjXV7ueBJBNcP2PP3a3/jBrz32rW+g22cRfM4B+8x6CvRvAXhxfDnhqCFlxcyjzJjjnJ7V9dRkssy32n/AC8qbehg/ekdLFGsUaxooVFGFUDoB0p9A4or5KUnJ3ZtYKKKKQwooooAeKQ0oopAKtLTR1p1dUHdEhTadSGlUWgCUUUVzFBRmijFPUQZooApcVpGnJ7hcTFKAMUUVrGCQgoooqwCg0HpTMnNZznYANcF8S/BqeIdIe9toh/aFuuVwP8AWL3B+nau/phHJq8HjKmGrKrB7A1dWPkGOSa2ullQlJY3DDsVIr6c8F+IU8SeG7a8zmYDZMPRh1ryD4qeEzouuf2jbR4s7xiTj+GQ9R/WnfCPxF/ZniE6dLJttrwYAJ4D9q+6zSjDMsAq1LdK6/Uwh7srHv8ARRRX501Y6QooooEFIelLTWPFAC5qJ2pWJqJ2qkgGM1V3NOdhURbqa3hHuAgHmTRxd2NdXYQ+XCMDtXO6XEZroyEcdFrq4V2oBX6RkGE9hhby3lqcVWV5ElFFFe6ZBRRR2oAWiiigAooooAKKKKAGsu5cVz2tWm+NjiujqlfQ+ZGeKAPJtRhMM+4DGDSRvnBHStzXbIgscVzkLFCYz1ByK+ezzCuUVWXQ2pS6GnBJgitKCTkVjRtg1egk6V8ZVgdCZuwvnHNXUbisiCTpWhE+cCvOqRLTLynNPqBDUoNc7RQ6q1/dxWFjNdzMBHFGXYk46VYBHSuD+LOrJYeD5LYSYlu3Eagdcd67cDh3iK8Ka6tESaSOC8C6e/i34gz6rPuaCGQzktzz/CK96rgPhLoo03wmLtlxNesXPso4Fd8Dmu/PsSquKdOPwx0Qqasri0UUV4RoFFFFABRRRQA8dKKB0ooAO4p1N706tqQmFIelLRWr7CGAH0pdtOorNUkO40ClxS0lWopCFpKKKYBRRRQ3bcAoppNJmsZ1OiGL3pabmjNYu7AdTDS5pKa0AwvF2gR+I/Dl1YOoMhUvEfRx0r5iHn6bqIOGSe3k6dCGB/8ArV9dV8+fFvQk0vxOLyBAkN4PMwBwHHBr7HhfG3k8LLrt+pjVXVHtvhzVU1rw/ZagpBM0YLYOcN0Na1eTfBbVzLY3mlSSZ8phJGCf4T1/WvWa8DN8N9Wxc6fS5pB3iFFFFeYUITxTSaU1G5qrAI7VWdqe71Xd61hEBjGonJAIHVuBSsalsIvtF2SeVXpXr5XhHiMRGHTqZzlaJu6Ra+VCuR2rZHSq9tEEjxViv0+MVFcqOG9woooqgCilpKAFooooAKKKKACiiigAprpuUinUUAcvrNlvRjivP9QgMMxYcHNet3sAkjbiuF1ywwWO2oq01Ug4PqNOzuc7E+7kVbhkw2KzUzDMUPSrUbc18DjsK6FRxex1Qd0bNvLgitKGTJFYMMvNaUEvSvGqwNEzaR8gVYRs1mxSZxVxHyK4ZxsWeffE3T/E95e2k2hR3JhhiO9oZNp3E+mea8k1/UNfuTDa6692WhH7tJwQR+fWvqNWrN1vw7pviCza21C2SRW6NjDD3Br6LLM9hh1GlVgrLqtzOUG9UZvgbW9K1Tw3aRadKmYIlWSI/eUjr+tdRXgd/wCGtd8A+KrefSS8sE0gETdQ3+ywr3e2MrWsRnULMUBdR0DY5rhzjB06cliKUrxnr5lQbejJaKKK8UoKKKKBhRRRQA8UYzQBxTq0hBvViGgYp1FFbpJbCCiiigAooopgFJQTSZqHJLcBaKQmkzUSqdhik0lLR2rJybAYaKD1opAFFFFABRRRQAVxPxQ0X+1/B87xoDNakSrxzjvXbVDcxJcWk0MgGyRGVs9MEV14Gu6GIhUXRky2Pm34d6t/Y/jOykdtsch8qTng5r6VlljhjLyyKiAZLMcAV8oapbnSNeuIYpUZrec7XQ5HByK3BdeLPHt2tssk1yAAu1fljUepr7rN8ohjpxruXLFLVmMJNH0XZajZaijvZXUM6I21jEwYA+nFWWrkPAHhK48J6XPBc3AlkuGVyqj5VIByK6wmvhcZRpUqzjRlzR7m6be4M1Qu9DvUEj1hFDGu1QO9Od6gZ66acXfQTY2Rjwo5LHAxXS6RZ+VGCRzWLpds083mMOM/LXX28QRBiv0PIsv+rUeea1kcdSV3YmAwKWlpK94yF70UlFABRRRQAtFFFABRRRQAUUUUAFFFFADWXcuKw9WsfMRjit6oZ4RIpyKAPJtWsTHIcDvWfDLkbT1Fd5rWnBgxC1w13bNBNuHTvXmZpgliKV47o0hLldizFJg1fgl6VjxSBuRVyKXFfDVaVm4vc6b9jdhl6VfilzisKGbpzWhDN0rzatMtM11ep1bNZ8UucVaV65JRsUSyRxyFd6K205GRnBHQinimq2afUSk2rAFFFFTdvUYUUUUAFFFFAD16U6milrelLSzELRSZpCarnSFYdSE03PNLWbqDsLmkJooqHNsAzmiiipvcAooopDCjtRR2pgMNFBooAKKKKACiiigQV5r8VPGS6Tp/9j2bsLy4XLsp+4n/ANevSq4Dxr8N7bxNerfwymK7YqJMngr7e+K9XJpYeGKUsQ9F+ZM02tDyjwX4KvPFt+XYtHZocyzdcn/GvoPR9FsNCsktLGBYkUY3AcsfU0/SNJtNE06Kys41SOMAZA6n1NWy1dGbZtUxk3CL9xbCjC244moXeh3qCSSvGSLuJI1VnehpKgZ66IQE2K7UyNGuJhGo47mo2clti/ePSt/R9P2KGYZPqa+lyPLPbz9rNe6jCrUtojS020EMY4rVpkabFxT6+8SS0Ryimk70ppO9MAooooAKKKKAFooooAKKKKACiiigAooooAKCM0UUAUb21WVDxXE6zpZ+YgV6EVDCsrUbESoxxQtwPJZEa2lOfuk81Oj5PFbWsaWUJIHFc781u+1vu189m2W8372lv1N6c+5pxS4NXoZulY0b81bil5r5GpSvobJm9DN0q9HLmsGGfpV+KfpXBUpFpmwr1MGrOjmq0j5rklEotA5oFRB+1SA8VnYY6ikBzS0gCiiigAooooAKKKKQBR+NFFMAooooAKKKKACiiigQUUUUAFFFFABRRRQAUUdqbuoAdTSaRmpjPTsArNULPSO9V3krVRuFx8klVZJKR5KrvJit4wJbFd6gkkwN35D1oeTAyatadYvdSiRxx2HpXs5Zls8VVSW3VkTqJIs6VYNJIJJBya662gEaCoLO0EKDir4r9Do0Y0YKEFZI4223cKKKK1ELSUtJQAUfhRRQAUUtJQAtFFFABRRRQAUUUUAFFFFABRRRQAUx0DKafRQBhalYCRDxXD6tpZUkheleoyRhxg1ialpqyKcCh7WA8rBaB9rdKso/etbU9JKMTtrAYNbSEMMpXzeZZSnerRWhvCfc04puRV2KbpWOkoxx0qxHLXytWk1ozZG7FPV2KasGKfpVyKfBrinSNEzdSbNTq9Y8c+cVbSbIrklTaHcvhs0/NVElzUwfNYuLAmBpajDZpwapsMdRSA0tIAooopgFFFFABRRRQAUUUUAFFFFAgooooAKKCcU3dxQA6m7qTdTS9FhjieaaXqMvUTyVaiIlL1C8lRPL15qu8tbRhcTZK8tV3kqN5ahaTNbxp9RDmkqJpAoyajeUDr+VWbGwkupAzjj09K9nLssq4qVkvd6szlNIdY2T3cgZhgDoK7CwslhQcU2wsFiUcVqgYFfe4bDU8NTVOmtDkbbYg4FOoordKwgooopgLSUtJQAtFJRQAUUUUALRRRQAUUUUAFFFFABRRRQAUUUUAFFFFABTJEDrin0UAYmoaasinjk1xuqaOVJIWvS2QMMVm3tgsqnjmjcDyKWCS2fIHFPjlDcBufSuu1PRT82FrlbrT3hckLjFePj8qhXTnT0ZcJskSXBqzHNWUkpDbWGPerKORzXyOIws6UuWasdEZJmvFcYq5HcViJLxVhJ/euGdM0N1J/erKT+9YST+9Wo7j3rllSKTNlZc1IslZaXHvUyz+9c8qY7mkHzTg9UVnqRZc1m4tAWw2aXdVbzKcJKnlYE4alz7VCJOaXfmlZgS5zRUQel30WYElFRl6TfiizAkzijdUZkppfiizAlLUm6ojJxTDLzVJMCYvTC/NQtLUZl96pQAsGSo2lquZqhebmtFTC5YaaoHlqu81QvN71tGmK5O0tQvLUDS1GZOMseK3jSewmyUyVE0m47U5b0pqLLcHEa4HrW7pujchmWvosuyOdRqdVWRhOpbYrabpTyuHkGTXWWVgsQHFTWtksQHy1dUYr7KlShSjywVkc7be4AYGKWiitFoIKKKKADtRR2ooAU0nelNJ3oAKKKKACiiigBaKKKACiiigAooooAKKKKACiiigAooooAKKKKACkIBpaKAKdxaJKvSud1HRVYHArrsVFJCrjoKVr7geVX+juhJC8VjvHLbk9celes3emLIDlRXNX+h9SFrGvh6dePLNXGnY42OYHvg1YWSprvSXjYkAg/Ss9llgPOSBXzeLyScdaWqNo1O5opNip0nrLWYN3wfepllrwatCUHaSNlK5rJcY71Olx71jLLg9amWauWVIdzaS496mW496xVn96mWfjrWLojubK3HvUizg1jLce9SLce9ZOiO5sCanedWSLj3p32g+tZukO5qefR59ZwuPejz/el7ILmj59HnVnfaPegz+9HsguaHnU0zj1qgbjjrUZuKpUguaBn96Y0wrPM/PWmmf3qlSFcvNPUbTVSaf3qMzE1oqQi40/NQvNzVYy0wyDvWsaYXJzJ70wt71XM4ztXLH2FTQ2U9y3zZCnsK9TC5VXrvRWREqiRG02TtQFjVy00yW4cNJnB7Vr6foYXGVro7XTkiA4r6zBZRRw1pPWRzyqN7Gbp+krGoyv6VuwW6xqOKmRAg4FOr1jMKKKWgApKKKADijiiigAooooAWkpaSgAo4oooAKKKKAFooooAKKKKACiiigAooooAKKKKACiiigAooooAKKKKACiiigBCAetV5bVHByKs0UAYF1pKuDx+lc/e6D1KrXelQeKge1Rx0oTsFjym60Z0J4/Ss9oJoSe/sa9VuNKWQHj9KxrrQgRnH6VhVw1KqrTQ02jghMR95cGpVlDdGFbtzoJBJ2n8qy5tIdCcIfyrx8RkdOWtN2NI1LbkQkqQS471Ve1niPU/jTd8qjmPNeRWyevHZXNFUTL6zVIJ6zRceqMKkW4Q/xVwTwdWHxRZd0aAnp/nVQDjHBp2/3rndG3Qd0XhP70vn+9Ud5xS7zjtUezQXRe870NBmPrVIOe1Bc9zR7ILlzzvek833qmZMDlsCkM6Dufwq44acvhQuZFwyU0ycVU+0E8LGx/SlHnyfdj2110sqxNTaInNIs7/emNMo6sM+lOj024mOG3YPbtWla6ATgla9ahw9PeqzN1jIEksh/dofqRVqDTJ52y5P0rqLXQlUgFf0rYt9LRAMj9K9rD5VhqGqjd+Zm5yZzljoQGCV/St+10tYscVpx26IKmAFeja2xBDHAqDgVNRRTAWkoooAO9LSUUAFFFFAC0neiigApaSigBaSlpKAFoNJRQAtJRRQAtFFFABRRRQAUUUUAFFFFABRRRQAUUUUAFFFFABRRRQAUUUUAFFFFABRRRQAhGaY0Kt1FSUUAUpbFH7D8qozaQjZ+UflW3SYoA5OfQVP8P6VnS+H/Rf0rvGRT1qMwIe1F2B5xLoBH8NVZNDcfwmvTGsoz2qF9OjPYUmr7hc8ybRXH8JqP+yZQeAwr0w6Wn90VGdJT+6PyrN0ab3ivuHzM82OmTju9A0yfOd7/TNej/2On90Uo0hP7o/Ko+q0f5V9wczPOl0yc92p66NI3UGvRBpKD+EVIuloP4RTWGpLaK+4OZnn6aC392rcWgHjK/pXdLp0YHQVMtmg7CtVCK2VhNtnGw6AvGV/StKDQ0H8P6V0qwIvanhAKrQDJh0tFxkD8qux2aIOgq1RQA1Y1XoKdRRQAUopKUUAJRRR2oAKKKKAA0UUUAFFFFABRRRQAdqKO1FACmkpTSd6ACiiigAooooAWiiigAooooAKKKKACiiigAooooAKKKKACiiigAooooAKKKKACiiigAooooAKKKKACiiigAooooAKKKKACjFFFABRiiigBDRSmk70AFFFFAB2paSl7UAJS0lFABRRRQAUopKWgBKKKKADFFFFAB3oopaACkFBooAKMUUUAFFFFAC0nelNJQAUUd6KAFpO1FFAC0UUUAFFFFABRRRQAUUUUAFFFFABRRRQAUUUUAFFFFABRRRQAUUUUAFFFFABRRRQAUUUUAFFFFABRRRQAUUUUAFFFFAAaKKKAENLRRQAnaiiigBaSiigBaKKKAEo7UUUALSUUUALSUUUAL3pKKKAFpKKKAFpO9FFACmkoooAXvSGiigBaQ0UUALSdqKKAFoooo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203848" y="2237857"/>
            <a:ext cx="1296144" cy="5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https://timgsa.baidu.com/timg?image&amp;quality=80&amp;size=b9999_10000&amp;sec=1540395250737&amp;di=97dc45b40f68ea759b1a32133d9dd5bd&amp;imgtype=0&amp;src=http%3A%2F%2Fimgsrc.baidu.com%2Fimgad%2Fpic%2Fitem%2F024f78f0f736afc309c2775fb819ebc4b74512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8" b="10954"/>
          <a:stretch/>
        </p:blipFill>
        <p:spPr bwMode="auto">
          <a:xfrm>
            <a:off x="4499992" y="1736505"/>
            <a:ext cx="2056775" cy="18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57752" y="4127880"/>
            <a:ext cx="3746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frown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an angry, unhappy, or confused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expression, moving your eyebrows together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148368"/>
            <a:ext cx="4776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Activity 3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800" b="1" dirty="0"/>
              <a:t>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Outline 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story.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752" y="1916832"/>
            <a:ext cx="81803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in the story? Please </a:t>
            </a:r>
            <a:r>
              <a:rPr lang="en-US" altLang="zh-CN" sz="32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the </a:t>
            </a:r>
            <a:r>
              <a:rPr lang="en-US" altLang="zh-CN" sz="3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with some key words. </a:t>
            </a:r>
          </a:p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 may use </a:t>
            </a:r>
            <a:r>
              <a:rPr lang="en-US" altLang="zh-CN" sz="28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mind map</a:t>
            </a:r>
            <a:r>
              <a:rPr lang="en-US" altLang="zh-C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timeline or other graphic organizers. Or just finish the chart on the worksheet. )</a:t>
            </a:r>
            <a:endParaRPr lang="zh-CN" altLang="zh-CN" sz="28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537</Words>
  <Application>Microsoft Office PowerPoint</Application>
  <PresentationFormat>全屏显示(4:3)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Abby’s Lesson  小聪明，大麻烦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GY</dc:creator>
  <cp:lastModifiedBy>fltrp</cp:lastModifiedBy>
  <cp:revision>159</cp:revision>
  <dcterms:modified xsi:type="dcterms:W3CDTF">2019-01-24T02:10:39Z</dcterms:modified>
</cp:coreProperties>
</file>