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5" r:id="rId12"/>
    <p:sldId id="293" r:id="rId13"/>
    <p:sldId id="294" r:id="rId14"/>
    <p:sldId id="29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990033"/>
    <a:srgbClr val="000099"/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625" autoAdjust="0"/>
  </p:normalViewPr>
  <p:slideViewPr>
    <p:cSldViewPr>
      <p:cViewPr varScale="1">
        <p:scale>
          <a:sx n="87" d="100"/>
          <a:sy n="87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1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8" y="0"/>
            <a:ext cx="9171179" cy="6857999"/>
          </a:xfrm>
          <a:prstGeom prst="rect">
            <a:avLst/>
          </a:prstGeom>
          <a:effectLst>
            <a:glow rad="127000">
              <a:schemeClr val="accent1">
                <a:alpha val="77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4046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a typeface="黑体" pitchFamily="49" charset="-122"/>
              </a:rPr>
              <a:t>多维</a:t>
            </a:r>
            <a:r>
              <a:rPr lang="zh-CN" altLang="en-US" sz="3600" b="1" dirty="0" smtClean="0">
                <a:ea typeface="黑体" pitchFamily="49" charset="-122"/>
              </a:rPr>
              <a:t>阅读第</a:t>
            </a:r>
            <a:r>
              <a:rPr lang="en-US" altLang="zh-CN" sz="3600" b="1" dirty="0" smtClean="0">
                <a:ea typeface="黑体" pitchFamily="49" charset="-122"/>
              </a:rPr>
              <a:t>15</a:t>
            </a:r>
            <a:r>
              <a:rPr lang="zh-CN" altLang="en-US" sz="3600" b="1" dirty="0" smtClean="0">
                <a:ea typeface="黑体" pitchFamily="49" charset="-122"/>
              </a:rPr>
              <a:t>级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4227" y="1844824"/>
            <a:ext cx="24500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Skycar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0295" y="1600201"/>
            <a:ext cx="8229600" cy="15430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Analyze the strengths and weaknesses of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skycar</a:t>
            </a:r>
            <a:r>
              <a:rPr lang="en-US" altLang="zh-CN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endParaRPr lang="zh-CN" altLang="zh-C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17716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143248"/>
            <a:ext cx="43243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629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0295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dirty="0" smtClean="0"/>
              <a:t>1. Suppose the </a:t>
            </a:r>
            <a:r>
              <a:rPr lang="en-US" altLang="zh-CN" dirty="0" err="1" smtClean="0"/>
              <a:t>skycar</a:t>
            </a:r>
            <a:r>
              <a:rPr lang="en-US" altLang="zh-CN" dirty="0" smtClean="0"/>
              <a:t> </a:t>
            </a:r>
            <a:r>
              <a:rPr lang="en-US" altLang="zh-CN" dirty="0"/>
              <a:t>is coming to our city, do you think it’s a good </a:t>
            </a:r>
            <a:r>
              <a:rPr lang="en-US" altLang="zh-CN" dirty="0" smtClean="0"/>
              <a:t>or </a:t>
            </a:r>
            <a:r>
              <a:rPr lang="en-US" altLang="zh-CN" dirty="0"/>
              <a:t>bad idea? Why?</a:t>
            </a:r>
            <a:endParaRPr lang="zh-CN" altLang="zh-CN" dirty="0"/>
          </a:p>
          <a:p>
            <a:pPr>
              <a:lnSpc>
                <a:spcPct val="150000"/>
              </a:lnSpc>
              <a:buNone/>
            </a:pPr>
            <a:r>
              <a:rPr lang="en-US" altLang="zh-CN" dirty="0" smtClean="0"/>
              <a:t>2. Put </a:t>
            </a:r>
            <a:r>
              <a:rPr lang="en-US" altLang="zh-CN" dirty="0"/>
              <a:t>forward suggestions to have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skycar</a:t>
            </a:r>
            <a:r>
              <a:rPr lang="en-US" altLang="zh-CN" dirty="0" smtClean="0"/>
              <a:t> </a:t>
            </a:r>
            <a:r>
              <a:rPr lang="en-US" altLang="zh-CN" dirty="0"/>
              <a:t>zoom around in the sky in our city.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629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635" y="16002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1. What led to </a:t>
            </a:r>
            <a:r>
              <a:rPr lang="en-US" altLang="zh-CN" dirty="0" err="1"/>
              <a:t>Gilo</a:t>
            </a:r>
            <a:r>
              <a:rPr lang="en-US" altLang="zh-CN" dirty="0"/>
              <a:t> Cardozo’s success? </a:t>
            </a:r>
            <a:endParaRPr lang="zh-CN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2. Why does the author write </a:t>
            </a:r>
            <a:r>
              <a:rPr lang="en-US" altLang="zh-CN" dirty="0" smtClean="0"/>
              <a:t>this </a:t>
            </a:r>
            <a:r>
              <a:rPr lang="en-US" altLang="zh-CN" dirty="0"/>
              <a:t>book?</a:t>
            </a:r>
            <a:endParaRPr lang="zh-CN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3. In everyday life, how can we meet challenges and overcome difficulties?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0" y="45291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Activity 5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642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</a:t>
            </a:r>
            <a:r>
              <a:rPr lang="zh-CN" altLang="en-US" dirty="0"/>
              <a:t>（二选一）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635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 Design a poster or advertisement to promote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skycar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 Write about how you solve a problem or </a:t>
            </a:r>
          </a:p>
          <a:p>
            <a:pPr marL="0" indent="0">
              <a:buNone/>
            </a:pPr>
            <a:r>
              <a:rPr lang="en-US" altLang="zh-CN" dirty="0" smtClean="0"/>
              <a:t>challenge </a:t>
            </a:r>
            <a:r>
              <a:rPr lang="en-US" altLang="zh-CN" dirty="0"/>
              <a:t>in your life.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6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1114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800" dirty="0" smtClean="0"/>
              <a:t>Thank   you!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306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301208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What do you think the book will be about?</a:t>
            </a:r>
            <a:endParaRPr lang="zh-CN" altLang="en-US" sz="32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pic>
        <p:nvPicPr>
          <p:cNvPr id="7" name="Picture 2" descr="https://timgsa.baidu.com/timg?image&amp;quality=80&amp;size=b9999_10000&amp;sec=1534420913378&amp;di=dd8f5f71732fe43dcb8495bb5d269fee&amp;imgtype=0&amp;src=http%3A%2F%2Fimg.25pp.com%2Fuploadfile%2Fapp%2Fcapture%2Fiphone6p%2F20180418%2F1524059503684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1339027"/>
            <a:ext cx="6267101" cy="35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7583" y="20124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Activity 1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34421562601&amp;di=c45929f7d86bb5c6be09f0b8c147faa4&amp;imgtype=0&amp;src=http%3A%2F%2Fpic.kekenet.com%2F2017%2F0207%2F99151486458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2159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2880320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Problem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1995" y="1600201"/>
            <a:ext cx="7427168" cy="125273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1. What problem happens everywhere? 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2. How do people feel about the problem?</a:t>
            </a:r>
            <a:endParaRPr lang="zh-CN" altLang="zh-CN" b="1" dirty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0" y="45291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Activity 2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52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 What is the possible solution to this problem?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2. What is the problem with the possible solution?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10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8900" y="16002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1. Who </a:t>
            </a:r>
            <a:r>
              <a:rPr lang="en-US" altLang="zh-CN" dirty="0" smtClean="0"/>
              <a:t>solved </a:t>
            </a:r>
            <a:r>
              <a:rPr lang="en-US" altLang="zh-CN" dirty="0"/>
              <a:t>the problem?</a:t>
            </a:r>
            <a:endParaRPr lang="zh-CN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2. How does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skycar</a:t>
            </a:r>
            <a:r>
              <a:rPr lang="en-US" altLang="zh-CN" dirty="0" smtClean="0"/>
              <a:t> </a:t>
            </a:r>
            <a:r>
              <a:rPr lang="en-US" altLang="zh-CN" dirty="0"/>
              <a:t>work?</a:t>
            </a:r>
            <a:endParaRPr lang="zh-CN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3. How did the test journey go?</a:t>
            </a:r>
            <a:endParaRPr lang="zh-CN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4. What do you think the future of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skycar</a:t>
            </a:r>
            <a:r>
              <a:rPr lang="en-US" altLang="zh-CN" dirty="0" smtClean="0"/>
              <a:t> </a:t>
            </a:r>
            <a:r>
              <a:rPr lang="en-US" altLang="zh-CN" dirty="0"/>
              <a:t>would be like?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933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/>
          <a:lstStyle/>
          <a:p>
            <a:r>
              <a:rPr lang="en-US" altLang="zh-CN" dirty="0"/>
              <a:t>Talk about how the </a:t>
            </a:r>
            <a:r>
              <a:rPr lang="en-US" altLang="zh-CN" dirty="0" err="1" smtClean="0"/>
              <a:t>skycar</a:t>
            </a:r>
            <a:r>
              <a:rPr lang="en-US" altLang="zh-CN" dirty="0" smtClean="0"/>
              <a:t> </a:t>
            </a:r>
            <a:r>
              <a:rPr lang="en-US" altLang="zh-CN" dirty="0"/>
              <a:t>works.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5" y="1671307"/>
            <a:ext cx="4763309" cy="45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0" y="31859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Activity 3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72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Describe the test journey.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143536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687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475656" y="114033"/>
            <a:ext cx="3240360" cy="194421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36096" y="197418"/>
            <a:ext cx="3347864" cy="208823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513174" y="4532565"/>
            <a:ext cx="3523322" cy="218535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833971" y="4869161"/>
            <a:ext cx="2969106" cy="199888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9512" y="2514504"/>
            <a:ext cx="3058412" cy="1999744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741978" y="2383363"/>
            <a:ext cx="464644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rgbClr val="FFFF00"/>
                </a:solidFill>
              </a:rPr>
              <a:t>Landscape</a:t>
            </a:r>
            <a:endParaRPr lang="zh-CN" altLang="en-US" sz="5400" b="1" dirty="0">
              <a:solidFill>
                <a:srgbClr val="FFFF00"/>
              </a:solidFill>
            </a:endParaRPr>
          </a:p>
        </p:txBody>
      </p:sp>
      <p:cxnSp>
        <p:nvCxnSpPr>
          <p:cNvPr id="14" name="直接箭头连接符 13"/>
          <p:cNvCxnSpPr>
            <a:stCxn id="4" idx="5"/>
          </p:cNvCxnSpPr>
          <p:nvPr/>
        </p:nvCxnSpPr>
        <p:spPr>
          <a:xfrm>
            <a:off x="7707968" y="4042855"/>
            <a:ext cx="490943" cy="610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3741978" y="4152122"/>
            <a:ext cx="1028230" cy="717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450574" y="2244499"/>
            <a:ext cx="288032" cy="279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4427984" y="1628800"/>
            <a:ext cx="599142" cy="885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4" idx="2"/>
            <a:endCxn id="12" idx="6"/>
          </p:cNvCxnSpPr>
          <p:nvPr/>
        </p:nvCxnSpPr>
        <p:spPr>
          <a:xfrm flipH="1">
            <a:off x="3237924" y="3355471"/>
            <a:ext cx="504054" cy="158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5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866" y="48580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dirty="0"/>
              <a:t>Draw out the framework of the </a:t>
            </a:r>
            <a:r>
              <a:rPr lang="en-US" altLang="zh-CN" dirty="0" err="1" smtClean="0"/>
              <a:t>skycar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0" y="36902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Activity 4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3786214" cy="515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026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254</Words>
  <Application>Microsoft Office PowerPoint</Application>
  <PresentationFormat>全屏显示(4:3)</PresentationFormat>
  <Paragraphs>43</Paragraphs>
  <Slides>14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Problem</vt:lpstr>
      <vt:lpstr>Analysis</vt:lpstr>
      <vt:lpstr>Solution</vt:lpstr>
      <vt:lpstr>Talk about how the skycar works.</vt:lpstr>
      <vt:lpstr> Describe the test journey.</vt:lpstr>
      <vt:lpstr>PowerPoint 演示文稿</vt:lpstr>
      <vt:lpstr>Draw out the framework of the skycar.</vt:lpstr>
      <vt:lpstr>Analysis </vt:lpstr>
      <vt:lpstr>Discussion  </vt:lpstr>
      <vt:lpstr>Discussion</vt:lpstr>
      <vt:lpstr>Assignment（二选一）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42</cp:revision>
  <dcterms:created xsi:type="dcterms:W3CDTF">2018-07-04T15:07:56Z</dcterms:created>
  <dcterms:modified xsi:type="dcterms:W3CDTF">2019-01-25T01:46:27Z</dcterms:modified>
</cp:coreProperties>
</file>