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70" r:id="rId4"/>
    <p:sldId id="274" r:id="rId5"/>
    <p:sldId id="275" r:id="rId6"/>
    <p:sldId id="277" r:id="rId7"/>
    <p:sldId id="276" r:id="rId8"/>
    <p:sldId id="278" r:id="rId9"/>
    <p:sldId id="269" r:id="rId10"/>
    <p:sldId id="268" r:id="rId11"/>
    <p:sldId id="267" r:id="rId12"/>
    <p:sldId id="265" r:id="rId13"/>
    <p:sldId id="271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n.bing.com/images/search?view=detailV2&amp;ccid=R4TKewtW&amp;id=38B9CC13F362E15FB13287E6A78C3B6CE0105F63&amp;thid=OIP.R4TKewtWUfq_MsPUUB5YFgHaEz&amp;mediaurl=http://blogs.spectator.co.uk/files/2012/07/110566.jpg&amp;exph=1947&amp;expw=3000&amp;q=blast+off&amp;simid=607988133952161294&amp;selectedIndex=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cn.bing.com/images/search?view=detailV2&amp;ccid=uySP7grj&amp;id=4AEC70B792FB4D22AA1D12186AAF8919B8B842E7&amp;thid=OIP.uySP7grj6-YH5nOfVyRGCwHaE8&amp;mediaurl=https://www.rocketstem.org/wp-content/uploads/2014/01/11-07-21_lynx-new-ascent.jpg&amp;exph=1671&amp;expw=2500&amp;q=spacecraft&amp;simid=608023610375275500&amp;selectedIndex=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808" y="1769629"/>
            <a:ext cx="332750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Who is the person on the cover? 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he?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948750"/>
            <a:ext cx="252028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Guy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Laliberte</a:t>
            </a:r>
            <a:endParaRPr lang="zh-CN" alt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185" y="4726884"/>
            <a:ext cx="191095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space</a:t>
            </a:r>
            <a:endParaRPr lang="zh-CN" alt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44290" y="4849877"/>
            <a:ext cx="259971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3200" i="1" dirty="0" smtClean="0">
                <a:latin typeface="Times New Roman" pitchFamily="18" charset="0"/>
                <a:cs typeface="Times New Roman" pitchFamily="18" charset="0"/>
              </a:rPr>
              <a:t>In a space suit</a:t>
            </a:r>
            <a:endParaRPr lang="zh-CN" alt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88307" y="2784528"/>
            <a:ext cx="2171640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3200" i="1" dirty="0" smtClean="0">
                <a:latin typeface="Times New Roman" pitchFamily="18" charset="0"/>
                <a:cs typeface="Times New Roman" pitchFamily="18" charset="0"/>
              </a:rPr>
              <a:t>Wearing a clown nose</a:t>
            </a:r>
            <a:endParaRPr lang="zh-CN" alt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连接符: 曲线 1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5267809" y="5128108"/>
            <a:ext cx="1270920" cy="53314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连接符: 曲线 1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5088596" y="3323137"/>
            <a:ext cx="1571636" cy="100013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11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374848" y="44624"/>
            <a:ext cx="8661648" cy="12241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Work with your partner. Suppose one of you is Guy and the other is a reporter. </a:t>
            </a: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0" y="1412776"/>
            <a:ext cx="9144000" cy="21602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buFont typeface="Wingdings" pitchFamily="2" charset="2"/>
              <a:buChar char="ü"/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Guy--you’ll talk about your experiences of the space holiday in an interview and answer the questions raised by the “reporter”.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0" y="3573016"/>
            <a:ext cx="9144000" cy="18722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buFont typeface="Wingdings" pitchFamily="2" charset="2"/>
              <a:buChar char="ü"/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Reporter--you’ll interview “Guy” and ask him questions about his experiences and purpose of the space holiday.</a:t>
            </a: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Read the book again and prepare for the interview respectively.</a:t>
            </a:r>
          </a:p>
        </p:txBody>
      </p:sp>
    </p:spTree>
    <p:extLst>
      <p:ext uri="{BB962C8B-B14F-4D97-AF65-F5344CB8AC3E}">
        <p14:creationId xmlns:p14="http://schemas.microsoft.com/office/powerpoint/2010/main" val="121023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251520" y="116632"/>
            <a:ext cx="8661648" cy="12241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Work in 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groups 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think about 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what space holiday 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would </a:t>
            </a:r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be like in the 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future.</a:t>
            </a:r>
            <a:endParaRPr lang="zh-CN" altLang="zh-C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0" y="1772816"/>
            <a:ext cx="9036496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buFont typeface="Wingdings" pitchFamily="2" charset="2"/>
              <a:buChar char="ü"/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How will people go to space for a holiday?</a:t>
            </a: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0" y="3068960"/>
            <a:ext cx="9036202" cy="13681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buFont typeface="Wingdings" pitchFamily="2" charset="2"/>
              <a:buChar char="ü"/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What will people enjoy doing during a space holiday?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0" y="4653136"/>
            <a:ext cx="9036202" cy="15841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buFont typeface="Wingdings" pitchFamily="2" charset="2"/>
              <a:buChar char="ü"/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What difficulties will people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during a space holiday? What will people do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to overcome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them?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9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467544" y="260648"/>
            <a:ext cx="8280920" cy="10527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Choose one of the projects to finish: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395536" y="1988840"/>
            <a:ext cx="8496944" cy="3522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arabicParenBoth"/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Finish the task on page 14 and make a poster of it.</a:t>
            </a:r>
          </a:p>
          <a:p>
            <a:pPr marL="514350" indent="-514350" algn="l">
              <a:buAutoNum type="arabicParenBoth"/>
            </a:pPr>
            <a:endParaRPr lang="en-US" altLang="zh-CN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(2) Work in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groups,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get more information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about   </a:t>
            </a:r>
            <a:r>
              <a:rPr lang="en-US" altLang="zh-CN" sz="3200" i="1" dirty="0" smtClean="0">
                <a:latin typeface="Times New Roman" pitchFamily="18" charset="0"/>
                <a:cs typeface="Times New Roman" pitchFamily="18" charset="0"/>
              </a:rPr>
              <a:t>Poetic </a:t>
            </a:r>
            <a:r>
              <a:rPr lang="en-US" altLang="zh-CN" sz="3200" i="1" dirty="0">
                <a:latin typeface="Times New Roman" pitchFamily="18" charset="0"/>
                <a:cs typeface="Times New Roman" pitchFamily="18" charset="0"/>
              </a:rPr>
              <a:t>Social Mission,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and make a poster of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it. You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may get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help on the Internet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altLang="zh-CN" sz="320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altLang="zh-CN" sz="3200" smtClean="0">
                <a:latin typeface="Times New Roman" pitchFamily="18" charset="0"/>
                <a:cs typeface="Times New Roman" pitchFamily="18" charset="0"/>
              </a:rPr>
              <a:t>a library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zh-CN" altLang="zh-C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58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http://www.ppt123.net/beijing/UploadFiles_8374/201609/20160908083651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188640"/>
            <a:ext cx="8400933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79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9912" y="1569184"/>
            <a:ext cx="5184576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you or anyone around you ever been to space for a holiday?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Why? Why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not?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do you think people can do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see on a space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holiday?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difficulties do you think people will have on a space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holiday?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can people do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to overcome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the difficulties?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Work in groups and discuss: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412333"/>
            <a:ext cx="355310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4913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395536" y="73333"/>
            <a:ext cx="8316416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Read the book and find out: </a:t>
            </a: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35496" y="908720"/>
            <a:ext cx="9036496" cy="48965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Before the space 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holiday:</a:t>
            </a:r>
          </a:p>
          <a:p>
            <a:pPr algn="l">
              <a:lnSpc>
                <a:spcPct val="90000"/>
              </a:lnSpc>
            </a:pP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What’s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Guy’s dream? Why could he make his dream come true? 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 have a holiday in space. </a:t>
            </a:r>
          </a:p>
          <a:p>
            <a:pPr algn="just">
              <a:lnSpc>
                <a:spcPct val="90000"/>
              </a:lnSpc>
            </a:pP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 made a lot of money and could pay millions of dollars to make his dream come true.</a:t>
            </a:r>
            <a:endParaRPr lang="zh-CN" altLang="zh-C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What was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Guy doing in the picture on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page 5?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Why did Guy have to do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so?</a:t>
            </a:r>
          </a:p>
          <a:p>
            <a:pPr algn="just">
              <a:lnSpc>
                <a:spcPct val="90000"/>
              </a:lnSpc>
            </a:pP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 was getting tested in a chair that spun around and around. He had to get his body ready and be very fit for the space holiday.</a:t>
            </a:r>
            <a:endParaRPr lang="en-US" altLang="zh-C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0" y="5904656"/>
            <a:ext cx="9144000" cy="9807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Think about the questions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above and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finish Activity 1 in your worksheet.</a:t>
            </a:r>
          </a:p>
        </p:txBody>
      </p:sp>
    </p:spTree>
    <p:extLst>
      <p:ext uri="{BB962C8B-B14F-4D97-AF65-F5344CB8AC3E}">
        <p14:creationId xmlns:p14="http://schemas.microsoft.com/office/powerpoint/2010/main" val="386716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485292" y="44624"/>
            <a:ext cx="8136904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Read the book and find out: </a:t>
            </a: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35496" y="1052736"/>
            <a:ext cx="9036496" cy="4608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the space holiday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Guy in the picture on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page 7?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he going to do?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Who were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the group of people in the picture on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page 7?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were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they cheering for?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did Guy have to learn in space? Why did he have to learn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these?</a:t>
            </a:r>
            <a:endParaRPr lang="en-US" altLang="zh-C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was the message Guy wanted to send from space to people on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Earth?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Think about the questions above and finish Activity 1 in your worksheet.</a:t>
            </a:r>
          </a:p>
        </p:txBody>
      </p:sp>
    </p:spTree>
    <p:extLst>
      <p:ext uri="{BB962C8B-B14F-4D97-AF65-F5344CB8AC3E}">
        <p14:creationId xmlns:p14="http://schemas.microsoft.com/office/powerpoint/2010/main" val="323388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00437"/>
            <a:ext cx="4000528" cy="291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84022" y="381181"/>
            <a:ext cx="8952474" cy="21054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the space holiday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>
              <a:lnSpc>
                <a:spcPct val="90000"/>
              </a:lnSpc>
            </a:pPr>
            <a:endParaRPr lang="en-US" altLang="zh-CN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Guy in the picture on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page 7?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he going to do? </a:t>
            </a:r>
          </a:p>
          <a:p>
            <a:pPr algn="just">
              <a:lnSpc>
                <a:spcPct val="90000"/>
              </a:lnSpc>
            </a:pP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 was in the 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hatch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and ready to 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blast off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zh-CN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图片 8" descr="blast off 的图像结果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10"/>
            <a:ext cx="3546648" cy="28803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连接符: 曲线 1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rot="5400000">
            <a:off x="1680229" y="3741597"/>
            <a:ext cx="2650617" cy="153217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连接符: 曲线 1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rot="16200000" flipH="1">
            <a:off x="5134626" y="3495139"/>
            <a:ext cx="2664296" cy="765212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83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00438"/>
            <a:ext cx="3500462" cy="25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25488" y="116632"/>
            <a:ext cx="9036496" cy="26642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the space holiday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>
              <a:lnSpc>
                <a:spcPct val="90000"/>
              </a:lnSpc>
            </a:pPr>
            <a:endParaRPr lang="en-US" altLang="zh-CN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Who were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the group of people in the picture on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page 7?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were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they cheering for? </a:t>
            </a:r>
          </a:p>
          <a:p>
            <a:pPr algn="just">
              <a:lnSpc>
                <a:spcPct val="90000"/>
              </a:lnSpc>
            </a:pP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Guy’s family. </a:t>
            </a:r>
          </a:p>
          <a:p>
            <a:pPr algn="just">
              <a:lnSpc>
                <a:spcPct val="90000"/>
              </a:lnSpc>
            </a:pP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Because the 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rocket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reached the 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orbit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safely.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412356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连接符: 曲线 1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rot="5400000">
            <a:off x="1799694" y="3465008"/>
            <a:ext cx="1800203" cy="432043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连接符: 曲线 1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rot="5400000">
            <a:off x="4467955" y="3000325"/>
            <a:ext cx="1403563" cy="964769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53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35496" y="116631"/>
            <a:ext cx="9036496" cy="3168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the space holiday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>
              <a:lnSpc>
                <a:spcPct val="90000"/>
              </a:lnSpc>
            </a:pPr>
            <a:endParaRPr lang="en-US" altLang="zh-CN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did Guy have to learn in space? Why did he have to learn these?</a:t>
            </a:r>
          </a:p>
          <a:p>
            <a:pPr algn="just">
              <a:lnSpc>
                <a:spcPct val="90000"/>
              </a:lnSpc>
            </a:pP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 had to learn different ways to eat, drink, go to the bathroom and what to do in an 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emergency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90000"/>
              </a:lnSpc>
            </a:pP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Because there’s almost no 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gravity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 space.</a:t>
            </a:r>
            <a:endParaRPr lang="en-US" altLang="zh-CN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5" t="41394" r="60288" b="52459"/>
          <a:stretch/>
        </p:blipFill>
        <p:spPr bwMode="auto">
          <a:xfrm>
            <a:off x="5537172" y="3548822"/>
            <a:ext cx="2396389" cy="881381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4357686" y="4509121"/>
            <a:ext cx="4572031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CN" sz="2800" i="1" dirty="0" smtClean="0">
                <a:latin typeface="Times New Roman" pitchFamily="18" charset="0"/>
                <a:cs typeface="Times New Roman" pitchFamily="18" charset="0"/>
              </a:rPr>
              <a:t>something very dangerous that happens suddenly</a:t>
            </a:r>
          </a:p>
          <a:p>
            <a:pPr algn="just"/>
            <a:endParaRPr lang="zh-CN" alt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7" t="42029" r="60714" b="52770"/>
          <a:stretch/>
        </p:blipFill>
        <p:spPr bwMode="auto">
          <a:xfrm>
            <a:off x="1105551" y="3548823"/>
            <a:ext cx="2396389" cy="881381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214282" y="4509119"/>
            <a:ext cx="3857652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CN" sz="2800" i="1" dirty="0" smtClean="0">
                <a:latin typeface="Times New Roman" pitchFamily="18" charset="0"/>
                <a:cs typeface="Times New Roman" pitchFamily="18" charset="0"/>
              </a:rPr>
              <a:t>a force that pulls everything towards Earth</a:t>
            </a:r>
          </a:p>
          <a:p>
            <a:pPr algn="just"/>
            <a:endParaRPr lang="zh-CN" alt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4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35496" y="116632"/>
            <a:ext cx="9036496" cy="30963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the space holiday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>
              <a:lnSpc>
                <a:spcPct val="90000"/>
              </a:lnSpc>
            </a:pPr>
            <a:endParaRPr lang="en-US" altLang="zh-CN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was the message Guy wanted to send from space to people on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Earth?</a:t>
            </a:r>
          </a:p>
          <a:p>
            <a:pPr algn="just">
              <a:lnSpc>
                <a:spcPct val="90000"/>
              </a:lnSpc>
            </a:pP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 wanted people to think about how important clean water is for everyone on Earth and remember to take care of Earth.</a:t>
            </a:r>
            <a:endParaRPr lang="en-US" altLang="zh-C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1" t="27459" r="25574" b="23770"/>
          <a:stretch/>
        </p:blipFill>
        <p:spPr bwMode="auto">
          <a:xfrm>
            <a:off x="2555776" y="3356992"/>
            <a:ext cx="4256932" cy="328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16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079865" y="44624"/>
            <a:ext cx="6876764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Read the book and find out: </a:t>
            </a: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0" y="836712"/>
            <a:ext cx="4786314" cy="45211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altLang="zh-CN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the space holiday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altLang="zh-CN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are scientists’ ideas on space holidays in the future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There could be a 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spacecraft</a:t>
            </a: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for short trips or a fancy hotel that orbits Earth.</a:t>
            </a:r>
            <a:endParaRPr lang="zh-CN" altLang="zh-CN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0" y="6021288"/>
            <a:ext cx="9036496" cy="8367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Think about the question above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finish Activity 1 in your worksheet.</a:t>
            </a:r>
          </a:p>
        </p:txBody>
      </p:sp>
      <p:pic>
        <p:nvPicPr>
          <p:cNvPr id="5" name="图片 4" descr="spacecraft 的图像结果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2357430"/>
            <a:ext cx="3500462" cy="2857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78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699</Words>
  <Application>Microsoft Office PowerPoint</Application>
  <PresentationFormat>全屏显示(4:3)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Who is the person on the cover?  Where is he?</vt:lpstr>
      <vt:lpstr>Work in groups and discuss: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 Jing</dc:creator>
  <cp:lastModifiedBy>fltrp</cp:lastModifiedBy>
  <cp:revision>237</cp:revision>
  <dcterms:created xsi:type="dcterms:W3CDTF">2018-10-24T12:19:38Z</dcterms:created>
  <dcterms:modified xsi:type="dcterms:W3CDTF">2019-01-25T01:12:15Z</dcterms:modified>
</cp:coreProperties>
</file>