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286" r:id="rId4"/>
    <p:sldId id="287" r:id="rId5"/>
    <p:sldId id="296" r:id="rId6"/>
    <p:sldId id="297" r:id="rId7"/>
    <p:sldId id="303" r:id="rId8"/>
    <p:sldId id="298" r:id="rId9"/>
    <p:sldId id="301" r:id="rId10"/>
    <p:sldId id="289" r:id="rId11"/>
    <p:sldId id="290" r:id="rId12"/>
    <p:sldId id="291" r:id="rId13"/>
    <p:sldId id="292" r:id="rId14"/>
    <p:sldId id="293" r:id="rId15"/>
    <p:sldId id="294" r:id="rId16"/>
    <p:sldId id="304" r:id="rId17"/>
    <p:sldId id="305" r:id="rId18"/>
    <p:sldId id="29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CC"/>
    <a:srgbClr val="CCFFCC"/>
    <a:srgbClr val="CCFFFF"/>
    <a:srgbClr val="990033"/>
    <a:srgbClr val="000099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5" autoAdjust="0"/>
  </p:normalViewPr>
  <p:slideViewPr>
    <p:cSldViewPr>
      <p:cViewPr varScale="1">
        <p:scale>
          <a:sx n="72" d="100"/>
          <a:sy n="72" d="100"/>
        </p:scale>
        <p:origin x="-17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0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0.ifengimg.com/cmpp/2015/06/17/04/9badcd27-8ce2-4fa0-8dd0-fd780062469c_size51_w400_h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多维阅读第</a:t>
            </a:r>
            <a:r>
              <a:rPr lang="en-US" altLang="zh-CN" sz="3600" b="1" dirty="0" smtClean="0">
                <a:latin typeface="黑体" pitchFamily="2" charset="-122"/>
                <a:ea typeface="黑体" pitchFamily="2" charset="-122"/>
              </a:rPr>
              <a:t>15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级</a:t>
            </a:r>
            <a:endParaRPr lang="zh-CN" altLang="en-US" sz="3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9495" y="1844824"/>
            <a:ext cx="42394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Sam’s Story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2930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3600" b="1" dirty="0" smtClean="0">
                <a:ea typeface="黑体" pitchFamily="49" charset="-122"/>
              </a:rPr>
              <a:t> </a:t>
            </a:r>
            <a:endParaRPr lang="zh-CN" altLang="en-US" sz="3600" b="1" dirty="0"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9302"/>
            <a:ext cx="6142939" cy="30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folding</a:t>
            </a:r>
            <a:endParaRPr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4929190" y="3714752"/>
            <a:ext cx="150019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3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folding</a:t>
            </a:r>
            <a:endParaRPr lang="zh-CN" altLang="en-US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7767"/>
            <a:ext cx="4608512" cy="3341519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57290" y="5191838"/>
            <a:ext cx="58579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  folding chairs</a:t>
            </a:r>
            <a:endParaRPr lang="zh-CN" altLang="en-US" sz="6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folding</a:t>
            </a:r>
            <a:endParaRPr lang="zh-CN" altLang="en-US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5365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00166" y="5260032"/>
            <a:ext cx="6786610" cy="101566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  folding bicycles </a:t>
            </a:r>
            <a:endParaRPr lang="zh-CN" altLang="en-US" sz="6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56" y="2492896"/>
            <a:ext cx="5328592" cy="29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crawl</a:t>
            </a:r>
            <a:endParaRPr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6215074" y="4143380"/>
            <a:ext cx="142876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crawl</a:t>
            </a:r>
            <a:endParaRPr lang="zh-CN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85" y="1844824"/>
            <a:ext cx="5616624" cy="42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286676" cy="50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b="1" dirty="0" smtClean="0"/>
              <a:t>battery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572000"/>
            <a:ext cx="3819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14625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475191" cy="24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46367"/>
            <a:ext cx="6296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What kind of person is Sam? 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8" y="44507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44047" cy="185821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Discussion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046367"/>
            <a:ext cx="6296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What kind of person is Sam? 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5"/>
            <a:ext cx="3923928" cy="25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183086"/>
            <a:ext cx="4824536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more information to your mind-map.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29247"/>
            <a:ext cx="8676456" cy="12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Let’s share Sam’s story together.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Story Time</a:t>
            </a:r>
            <a:endParaRPr lang="zh-CN" altLang="en-US" sz="6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03" y="3181983"/>
            <a:ext cx="30051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778" y="5199001"/>
            <a:ext cx="5616624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Sam’s story with the help of your mind-map.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2088232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CN" sz="6700" b="1" dirty="0" smtClean="0"/>
              <a:t>Role Play</a:t>
            </a:r>
            <a:r>
              <a:rPr lang="en-US" altLang="zh-CN" sz="4000" b="1" dirty="0" smtClean="0"/>
              <a:t>—</a:t>
            </a:r>
            <a:r>
              <a:rPr lang="en-US" altLang="zh-CN" sz="6700" b="1" dirty="0" smtClean="0"/>
              <a:t/>
            </a:r>
            <a:br>
              <a:rPr lang="en-US" altLang="zh-CN" sz="6700" b="1" dirty="0" smtClean="0"/>
            </a:br>
            <a:r>
              <a:rPr lang="en-US" altLang="zh-CN" sz="4000" b="1" dirty="0" smtClean="0"/>
              <a:t>An interview about Sam’s basic information and personalities </a:t>
            </a:r>
            <a:endParaRPr lang="zh-CN" altLang="en-US" sz="40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1728192" cy="40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81" y="2564904"/>
            <a:ext cx="1502568" cy="17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44" y="3603782"/>
            <a:ext cx="1565448" cy="19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3" y="4857760"/>
            <a:ext cx="18416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9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5362" y="1844824"/>
            <a:ext cx="432048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What can you see in the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picture?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42" y="4149080"/>
            <a:ext cx="2476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07554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44047" cy="185821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Discussion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448" y="2492896"/>
            <a:ext cx="8127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400" b="1" dirty="0">
                <a:latin typeface="Vijaya" panose="020B0604020202020204" pitchFamily="34" charset="0"/>
                <a:cs typeface="Vijaya" panose="020B0604020202020204" pitchFamily="34" charset="0"/>
              </a:rPr>
              <a:t>attitude shall we hold toward life when we are faced with difficulties? </a:t>
            </a:r>
            <a:endParaRPr lang="en-US" altLang="zh-CN" sz="4400" b="1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Can </a:t>
            </a:r>
            <a:r>
              <a:rPr lang="en-US" altLang="zh-CN" sz="4400" b="1" dirty="0">
                <a:latin typeface="Vijaya" panose="020B0604020202020204" pitchFamily="34" charset="0"/>
                <a:cs typeface="Vijaya" panose="020B0604020202020204" pitchFamily="34" charset="0"/>
              </a:rPr>
              <a:t>you give any examples to support your opinion? </a:t>
            </a: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272" y="1340768"/>
            <a:ext cx="8370192" cy="1872207"/>
          </a:xfrm>
          <a:solidFill>
            <a:srgbClr val="FFCCCC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Option One: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Work in group to make a poster introducing a person similar to Sam. Present the poster in class.  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Further Study</a:t>
            </a:r>
            <a:endParaRPr lang="zh-CN" alt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272" y="3284985"/>
            <a:ext cx="8370192" cy="203132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Option Two: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Suppose you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had met Sam,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who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was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visiting China! Work </a:t>
            </a:r>
            <a:r>
              <a:rPr lang="en-US" altLang="zh-CN" sz="3600">
                <a:latin typeface="Vijaya" panose="020B0604020202020204" pitchFamily="34" charset="0"/>
                <a:cs typeface="Vijaya" panose="020B0604020202020204" pitchFamily="34" charset="0"/>
              </a:rPr>
              <a:t>in </a:t>
            </a:r>
            <a:r>
              <a:rPr lang="en-US" altLang="zh-CN" sz="3600" smtClean="0">
                <a:latin typeface="Vijaya" panose="020B0604020202020204" pitchFamily="34" charset="0"/>
                <a:cs typeface="Vijaya" panose="020B0604020202020204" pitchFamily="34" charset="0"/>
              </a:rPr>
              <a:t>groups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to direct and perform a play titled “ I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Met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Sam in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His Wheelchair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!”. </a:t>
            </a:r>
            <a:endParaRPr lang="zh-CN" altLang="en-US" sz="36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696" y="5409236"/>
            <a:ext cx="8349480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task. Finish it with the help of what you learn from the book.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3520" y="1235264"/>
            <a:ext cx="428498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What’s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the name of the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person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in the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picture?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he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look like?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527762"/>
            <a:ext cx="2202841" cy="220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500042"/>
            <a:ext cx="4286280" cy="540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46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3520" y="571480"/>
            <a:ext cx="432048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might be talked about in the book? </a:t>
            </a:r>
            <a:endParaRPr lang="en-US" altLang="zh-CN" sz="40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you want to read about?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48" y="4639571"/>
            <a:ext cx="2212752" cy="221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357718" cy="54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7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14625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475191" cy="24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40968"/>
            <a:ext cx="874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Is your prediction right?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Can you find what you want to know in the book? 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8" y="44507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04222" cy="339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2809" y="1844824"/>
            <a:ext cx="4896544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can you learn about Sam?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57191"/>
            <a:ext cx="6984776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key information on Sam.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information to draw a mind-map.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31" y="4941168"/>
            <a:ext cx="1728192" cy="17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216549" cy="32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fragile</a:t>
            </a:r>
            <a:endParaRPr lang="zh-CN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86243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3286116" y="4214818"/>
            <a:ext cx="100013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86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554" y="428604"/>
            <a:ext cx="5500726" cy="464742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endParaRPr lang="en-US" altLang="zh-CN" sz="4800" b="1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did Sam think about his unusual appearance? 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did he want to do?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zh-CN" altLang="en-US" sz="4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2937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1385"/>
            <a:ext cx="3005588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005588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2289" y="538560"/>
            <a:ext cx="5904655" cy="563231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did Sam’s wheelchairs help him?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did Sam deal with the problems caused by the wheelchairs?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did Sam help other disabled people?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you think of his words on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page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12?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312</Words>
  <Application>Microsoft Office PowerPoint</Application>
  <PresentationFormat>全屏显示(4:3)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 </vt:lpstr>
      <vt:lpstr> </vt:lpstr>
      <vt:lpstr> </vt:lpstr>
      <vt:lpstr>Reading Time</vt:lpstr>
      <vt:lpstr>PowerPoint 演示文稿</vt:lpstr>
      <vt:lpstr> fragile</vt:lpstr>
      <vt:lpstr>PowerPoint 演示文稿</vt:lpstr>
      <vt:lpstr>PowerPoint 演示文稿</vt:lpstr>
      <vt:lpstr>folding</vt:lpstr>
      <vt:lpstr>folding</vt:lpstr>
      <vt:lpstr>folding</vt:lpstr>
      <vt:lpstr>crawl</vt:lpstr>
      <vt:lpstr>crawl</vt:lpstr>
      <vt:lpstr>battery</vt:lpstr>
      <vt:lpstr>Reading Time</vt:lpstr>
      <vt:lpstr>Discussion</vt:lpstr>
      <vt:lpstr>Story Time</vt:lpstr>
      <vt:lpstr>Role Play— An interview about Sam’s basic information and personalities </vt:lpstr>
      <vt:lpstr>Discussion</vt:lpstr>
      <vt:lpstr>Further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88</cp:revision>
  <dcterms:created xsi:type="dcterms:W3CDTF">2018-07-04T15:07:56Z</dcterms:created>
  <dcterms:modified xsi:type="dcterms:W3CDTF">2019-01-25T01:45:03Z</dcterms:modified>
</cp:coreProperties>
</file>