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7" r:id="rId12"/>
    <p:sldId id="268" r:id="rId13"/>
    <p:sldId id="269" r:id="rId14"/>
    <p:sldId id="270" r:id="rId15"/>
    <p:sldId id="266" r:id="rId16"/>
    <p:sldId id="272" r:id="rId17"/>
    <p:sldId id="277" r:id="rId18"/>
    <p:sldId id="278" r:id="rId19"/>
    <p:sldId id="271" r:id="rId20"/>
    <p:sldId id="273" r:id="rId21"/>
    <p:sldId id="275" r:id="rId22"/>
    <p:sldId id="276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0099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63" autoAdjust="0"/>
  </p:normalViewPr>
  <p:slideViewPr>
    <p:cSldViewPr snapToGrid="0">
      <p:cViewPr varScale="1">
        <p:scale>
          <a:sx n="75" d="100"/>
          <a:sy n="75" d="100"/>
        </p:scale>
        <p:origin x="-946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3E0F9E-E226-4EB4-BF75-CD362F62BE79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08699C02-0AC0-40C7-B8C6-0D1A6E8F515F}">
      <dgm:prSet phldrT="[文本]" custT="1"/>
      <dgm:spPr/>
      <dgm:t>
        <a:bodyPr/>
        <a:lstStyle/>
        <a:p>
          <a:r>
            <a:rPr lang="en-US" altLang="zh-CN" sz="4000" b="1" dirty="0" smtClean="0"/>
            <a:t>Ace</a:t>
          </a:r>
          <a:endParaRPr lang="zh-CN" altLang="en-US" sz="4000" b="1" dirty="0"/>
        </a:p>
      </dgm:t>
    </dgm:pt>
    <dgm:pt modelId="{BE786B24-4B2C-4FDF-8461-960E788A9FD3}" type="parTrans" cxnId="{2E64A0D2-3245-4A43-9366-174D95562FBF}">
      <dgm:prSet/>
      <dgm:spPr/>
      <dgm:t>
        <a:bodyPr/>
        <a:lstStyle/>
        <a:p>
          <a:endParaRPr lang="zh-CN" altLang="en-US"/>
        </a:p>
      </dgm:t>
    </dgm:pt>
    <dgm:pt modelId="{226F5D84-87C0-455C-80C2-F7C2DD09E4D2}" type="sibTrans" cxnId="{2E64A0D2-3245-4A43-9366-174D95562FBF}">
      <dgm:prSet/>
      <dgm:spPr/>
      <dgm:t>
        <a:bodyPr/>
        <a:lstStyle/>
        <a:p>
          <a:endParaRPr lang="zh-CN" altLang="en-US"/>
        </a:p>
      </dgm:t>
    </dgm:pt>
    <dgm:pt modelId="{AD9F3904-719F-427A-A085-22D4C82DF8AB}">
      <dgm:prSet phldrT="[文本]" custT="1"/>
      <dgm:spPr/>
      <dgm:t>
        <a:bodyPr/>
        <a:lstStyle/>
        <a:p>
          <a:r>
            <a:rPr lang="en-US" altLang="zh-CN" sz="4000" b="1" dirty="0" smtClean="0"/>
            <a:t>George </a:t>
          </a:r>
          <a:r>
            <a:rPr lang="en-US" sz="4000" b="1" dirty="0" smtClean="0"/>
            <a:t>Adamson</a:t>
          </a:r>
          <a:endParaRPr lang="zh-CN" altLang="en-US" sz="4000" b="1" dirty="0"/>
        </a:p>
      </dgm:t>
    </dgm:pt>
    <dgm:pt modelId="{98E1E126-69D2-4F4C-8E02-FB93AFFF82FB}" type="parTrans" cxnId="{9262846B-4116-48A6-86A7-EE5AB14CD6D5}">
      <dgm:prSet/>
      <dgm:spPr/>
      <dgm:t>
        <a:bodyPr/>
        <a:lstStyle/>
        <a:p>
          <a:endParaRPr lang="zh-CN" altLang="en-US"/>
        </a:p>
      </dgm:t>
    </dgm:pt>
    <dgm:pt modelId="{41FB9358-9878-4DCD-8F88-105368EC5611}" type="sibTrans" cxnId="{9262846B-4116-48A6-86A7-EE5AB14CD6D5}">
      <dgm:prSet/>
      <dgm:spPr/>
      <dgm:t>
        <a:bodyPr/>
        <a:lstStyle/>
        <a:p>
          <a:endParaRPr lang="zh-CN" altLang="en-US"/>
        </a:p>
      </dgm:t>
    </dgm:pt>
    <dgm:pt modelId="{7045FB43-9E29-4409-B8AA-699363D121D5}">
      <dgm:prSet phldrT="[文本]" custT="1"/>
      <dgm:spPr/>
      <dgm:t>
        <a:bodyPr/>
        <a:lstStyle/>
        <a:p>
          <a:r>
            <a:rPr lang="en-US" altLang="zh-CN" sz="4000" b="1" dirty="0" smtClean="0"/>
            <a:t>William</a:t>
          </a:r>
          <a:endParaRPr lang="zh-CN" altLang="en-US" sz="4000" b="1" dirty="0"/>
        </a:p>
      </dgm:t>
    </dgm:pt>
    <dgm:pt modelId="{42BE7EE9-711A-413F-A452-6177EA35B1AD}" type="parTrans" cxnId="{27D2301A-11FD-46FB-80CF-7DFAAB0241F3}">
      <dgm:prSet/>
      <dgm:spPr/>
      <dgm:t>
        <a:bodyPr/>
        <a:lstStyle/>
        <a:p>
          <a:endParaRPr lang="zh-CN" altLang="en-US"/>
        </a:p>
      </dgm:t>
    </dgm:pt>
    <dgm:pt modelId="{B71ECDDD-4AC6-4686-9634-6AC984CDF508}" type="sibTrans" cxnId="{27D2301A-11FD-46FB-80CF-7DFAAB0241F3}">
      <dgm:prSet/>
      <dgm:spPr/>
      <dgm:t>
        <a:bodyPr/>
        <a:lstStyle/>
        <a:p>
          <a:endParaRPr lang="zh-CN" altLang="en-US"/>
        </a:p>
      </dgm:t>
    </dgm:pt>
    <dgm:pt modelId="{B1C04BB1-63B3-4FA7-AB8C-493603592AAC}">
      <dgm:prSet phldrT="[文本]" custT="1"/>
      <dgm:spPr/>
      <dgm:t>
        <a:bodyPr/>
        <a:lstStyle/>
        <a:p>
          <a:r>
            <a:rPr lang="en-US" altLang="zh-CN" sz="4000" b="1" dirty="0" smtClean="0"/>
            <a:t>Jennifer</a:t>
          </a:r>
          <a:endParaRPr lang="zh-CN" altLang="en-US" sz="4000" b="1" dirty="0"/>
        </a:p>
      </dgm:t>
    </dgm:pt>
    <dgm:pt modelId="{30146FC4-D71D-4913-B332-872CBE7E4AA6}" type="parTrans" cxnId="{A25EB5F1-9B3C-48D0-8BAD-3874FAC2C33A}">
      <dgm:prSet/>
      <dgm:spPr/>
      <dgm:t>
        <a:bodyPr/>
        <a:lstStyle/>
        <a:p>
          <a:endParaRPr lang="zh-CN" altLang="en-US"/>
        </a:p>
      </dgm:t>
    </dgm:pt>
    <dgm:pt modelId="{2514834E-8856-4092-BE71-293E571FB190}" type="sibTrans" cxnId="{A25EB5F1-9B3C-48D0-8BAD-3874FAC2C33A}">
      <dgm:prSet/>
      <dgm:spPr/>
      <dgm:t>
        <a:bodyPr/>
        <a:lstStyle/>
        <a:p>
          <a:endParaRPr lang="zh-CN" altLang="en-US"/>
        </a:p>
      </dgm:t>
    </dgm:pt>
    <dgm:pt modelId="{B5920E9D-8062-4F2C-BE7F-6B049D01B07D}">
      <dgm:prSet custT="1"/>
      <dgm:spPr/>
      <dgm:t>
        <a:bodyPr/>
        <a:lstStyle/>
        <a:p>
          <a:r>
            <a:rPr lang="en-US" altLang="zh-CN" sz="4000" b="1" dirty="0" smtClean="0"/>
            <a:t>John</a:t>
          </a:r>
          <a:endParaRPr lang="zh-CN" altLang="en-US" sz="4000" b="1" dirty="0"/>
        </a:p>
      </dgm:t>
    </dgm:pt>
    <dgm:pt modelId="{8766C9AE-126B-4866-8616-5E597AD88053}" type="parTrans" cxnId="{7DBF3B37-A90C-4FFC-B781-021F4131B2BB}">
      <dgm:prSet/>
      <dgm:spPr/>
      <dgm:t>
        <a:bodyPr/>
        <a:lstStyle/>
        <a:p>
          <a:endParaRPr lang="zh-CN" altLang="en-US"/>
        </a:p>
      </dgm:t>
    </dgm:pt>
    <dgm:pt modelId="{D3DE575D-ED11-4BD4-A116-42B9D5483584}" type="sibTrans" cxnId="{7DBF3B37-A90C-4FFC-B781-021F4131B2BB}">
      <dgm:prSet/>
      <dgm:spPr/>
      <dgm:t>
        <a:bodyPr/>
        <a:lstStyle/>
        <a:p>
          <a:endParaRPr lang="zh-CN" altLang="en-US"/>
        </a:p>
      </dgm:t>
    </dgm:pt>
    <dgm:pt modelId="{CC97E31D-4410-49C2-879F-BCC42A57D22C}">
      <dgm:prSet/>
      <dgm:spPr/>
      <dgm:t>
        <a:bodyPr/>
        <a:lstStyle/>
        <a:p>
          <a:r>
            <a:rPr lang="en-US" altLang="zh-CN" b="1" dirty="0" smtClean="0"/>
            <a:t>Li Hua</a:t>
          </a:r>
          <a:endParaRPr lang="zh-CN" altLang="en-US" b="1" dirty="0"/>
        </a:p>
      </dgm:t>
    </dgm:pt>
    <dgm:pt modelId="{E75860DE-B54E-42B2-9FE4-9F97BA5FF142}" type="parTrans" cxnId="{7A660399-52B5-41DB-A419-21B56ADB71B5}">
      <dgm:prSet/>
      <dgm:spPr/>
      <dgm:t>
        <a:bodyPr/>
        <a:lstStyle/>
        <a:p>
          <a:endParaRPr lang="zh-CN" altLang="en-US"/>
        </a:p>
      </dgm:t>
    </dgm:pt>
    <dgm:pt modelId="{ED9923D9-3288-4A84-98DE-B0712C20DF5E}" type="sibTrans" cxnId="{7A660399-52B5-41DB-A419-21B56ADB71B5}">
      <dgm:prSet/>
      <dgm:spPr/>
      <dgm:t>
        <a:bodyPr/>
        <a:lstStyle/>
        <a:p>
          <a:endParaRPr lang="zh-CN" altLang="en-US"/>
        </a:p>
      </dgm:t>
    </dgm:pt>
    <dgm:pt modelId="{66EF02E7-C072-4B92-AF9A-44FEB97F8A41}" type="pres">
      <dgm:prSet presAssocID="{AC3E0F9E-E226-4EB4-BF75-CD362F62BE7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6E7C67D-75C7-4160-B878-CF6E42C2828A}" type="pres">
      <dgm:prSet presAssocID="{08699C02-0AC0-40C7-B8C6-0D1A6E8F515F}" presName="node" presStyleLbl="node1" presStyleIdx="0" presStyleCnt="6" custScaleX="12275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DD79B4C-86D0-496B-8908-0689FF28D254}" type="pres">
      <dgm:prSet presAssocID="{08699C02-0AC0-40C7-B8C6-0D1A6E8F515F}" presName="spNode" presStyleCnt="0"/>
      <dgm:spPr/>
    </dgm:pt>
    <dgm:pt modelId="{5EE30C76-A54F-4DCA-B76A-0612D947CF6F}" type="pres">
      <dgm:prSet presAssocID="{226F5D84-87C0-455C-80C2-F7C2DD09E4D2}" presName="sibTrans" presStyleLbl="sibTrans1D1" presStyleIdx="0" presStyleCnt="6"/>
      <dgm:spPr/>
      <dgm:t>
        <a:bodyPr/>
        <a:lstStyle/>
        <a:p>
          <a:endParaRPr lang="zh-CN" altLang="en-US"/>
        </a:p>
      </dgm:t>
    </dgm:pt>
    <dgm:pt modelId="{C96518A3-1519-451F-8549-1CAC9E936603}" type="pres">
      <dgm:prSet presAssocID="{B5920E9D-8062-4F2C-BE7F-6B049D01B07D}" presName="node" presStyleLbl="node1" presStyleIdx="1" presStyleCnt="6" custScaleX="13893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653B7B9-D2AA-4BC5-8361-F46A3D822B6D}" type="pres">
      <dgm:prSet presAssocID="{B5920E9D-8062-4F2C-BE7F-6B049D01B07D}" presName="spNode" presStyleCnt="0"/>
      <dgm:spPr/>
    </dgm:pt>
    <dgm:pt modelId="{829DCDD6-4640-4866-A434-9D9022C16B98}" type="pres">
      <dgm:prSet presAssocID="{D3DE575D-ED11-4BD4-A116-42B9D5483584}" presName="sibTrans" presStyleLbl="sibTrans1D1" presStyleIdx="1" presStyleCnt="6"/>
      <dgm:spPr/>
      <dgm:t>
        <a:bodyPr/>
        <a:lstStyle/>
        <a:p>
          <a:endParaRPr lang="zh-CN" altLang="en-US"/>
        </a:p>
      </dgm:t>
    </dgm:pt>
    <dgm:pt modelId="{BCDBDBB6-F29B-4F6B-96B4-C4C645D603B3}" type="pres">
      <dgm:prSet presAssocID="{AD9F3904-719F-427A-A085-22D4C82DF8AB}" presName="node" presStyleLbl="node1" presStyleIdx="2" presStyleCnt="6" custScaleX="205199" custScaleY="110544" custRadScaleRad="98951" custRadScaleInc="-8401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D22C238-7792-4955-B3D8-80AB948A2BD0}" type="pres">
      <dgm:prSet presAssocID="{AD9F3904-719F-427A-A085-22D4C82DF8AB}" presName="spNode" presStyleCnt="0"/>
      <dgm:spPr/>
    </dgm:pt>
    <dgm:pt modelId="{332366DA-1FE9-4FD7-A9A1-3FC9EE670C3E}" type="pres">
      <dgm:prSet presAssocID="{41FB9358-9878-4DCD-8F88-105368EC5611}" presName="sibTrans" presStyleLbl="sibTrans1D1" presStyleIdx="2" presStyleCnt="6"/>
      <dgm:spPr/>
      <dgm:t>
        <a:bodyPr/>
        <a:lstStyle/>
        <a:p>
          <a:endParaRPr lang="zh-CN" altLang="en-US"/>
        </a:p>
      </dgm:t>
    </dgm:pt>
    <dgm:pt modelId="{77C4B112-F2FA-49E2-B912-FDD241D870BB}" type="pres">
      <dgm:prSet presAssocID="{7045FB43-9E29-4409-B8AA-699363D121D5}" presName="node" presStyleLbl="node1" presStyleIdx="3" presStyleCnt="6" custScaleX="15130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D50F9AB-2D9F-47E3-8CF8-5E7CA32B59BD}" type="pres">
      <dgm:prSet presAssocID="{7045FB43-9E29-4409-B8AA-699363D121D5}" presName="spNode" presStyleCnt="0"/>
      <dgm:spPr/>
    </dgm:pt>
    <dgm:pt modelId="{E3BCC1AF-A84B-4F62-9882-D54BA16532AE}" type="pres">
      <dgm:prSet presAssocID="{B71ECDDD-4AC6-4686-9634-6AC984CDF508}" presName="sibTrans" presStyleLbl="sibTrans1D1" presStyleIdx="3" presStyleCnt="6"/>
      <dgm:spPr/>
      <dgm:t>
        <a:bodyPr/>
        <a:lstStyle/>
        <a:p>
          <a:endParaRPr lang="zh-CN" altLang="en-US"/>
        </a:p>
      </dgm:t>
    </dgm:pt>
    <dgm:pt modelId="{0FD054FC-1F00-4F53-A1FE-B64D9388CD5F}" type="pres">
      <dgm:prSet presAssocID="{B1C04BB1-63B3-4FA7-AB8C-493603592AAC}" presName="node" presStyleLbl="node1" presStyleIdx="4" presStyleCnt="6" custScaleX="1543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256B32E-216F-49E9-A78D-2BA1B6889B67}" type="pres">
      <dgm:prSet presAssocID="{B1C04BB1-63B3-4FA7-AB8C-493603592AAC}" presName="spNode" presStyleCnt="0"/>
      <dgm:spPr/>
    </dgm:pt>
    <dgm:pt modelId="{4CA78DAB-739C-4442-80FF-FAB1D2295029}" type="pres">
      <dgm:prSet presAssocID="{2514834E-8856-4092-BE71-293E571FB190}" presName="sibTrans" presStyleLbl="sibTrans1D1" presStyleIdx="4" presStyleCnt="6"/>
      <dgm:spPr/>
      <dgm:t>
        <a:bodyPr/>
        <a:lstStyle/>
        <a:p>
          <a:endParaRPr lang="zh-CN" altLang="en-US"/>
        </a:p>
      </dgm:t>
    </dgm:pt>
    <dgm:pt modelId="{0918FABC-A7DE-4CA2-A1B2-D30D2CE4B5E3}" type="pres">
      <dgm:prSet presAssocID="{CC97E31D-4410-49C2-879F-BCC42A57D22C}" presName="node" presStyleLbl="node1" presStyleIdx="5" presStyleCnt="6" custScaleX="1414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6BB0F86-5028-448E-BB3D-767B7E4C242F}" type="pres">
      <dgm:prSet presAssocID="{CC97E31D-4410-49C2-879F-BCC42A57D22C}" presName="spNode" presStyleCnt="0"/>
      <dgm:spPr/>
    </dgm:pt>
    <dgm:pt modelId="{D41A8B83-3AD8-428B-B090-0E666ECC9752}" type="pres">
      <dgm:prSet presAssocID="{ED9923D9-3288-4A84-98DE-B0712C20DF5E}" presName="sibTrans" presStyleLbl="sibTrans1D1" presStyleIdx="5" presStyleCnt="6"/>
      <dgm:spPr/>
      <dgm:t>
        <a:bodyPr/>
        <a:lstStyle/>
        <a:p>
          <a:endParaRPr lang="zh-CN" altLang="en-US"/>
        </a:p>
      </dgm:t>
    </dgm:pt>
  </dgm:ptLst>
  <dgm:cxnLst>
    <dgm:cxn modelId="{7DBF3B37-A90C-4FFC-B781-021F4131B2BB}" srcId="{AC3E0F9E-E226-4EB4-BF75-CD362F62BE79}" destId="{B5920E9D-8062-4F2C-BE7F-6B049D01B07D}" srcOrd="1" destOrd="0" parTransId="{8766C9AE-126B-4866-8616-5E597AD88053}" sibTransId="{D3DE575D-ED11-4BD4-A116-42B9D5483584}"/>
    <dgm:cxn modelId="{2453DE69-E42C-4140-ABBD-A3DA36930BED}" type="presOf" srcId="{AD9F3904-719F-427A-A085-22D4C82DF8AB}" destId="{BCDBDBB6-F29B-4F6B-96B4-C4C645D603B3}" srcOrd="0" destOrd="0" presId="urn:microsoft.com/office/officeart/2005/8/layout/cycle6"/>
    <dgm:cxn modelId="{8C76D65E-03B7-422F-A9C8-D10E671B2C22}" type="presOf" srcId="{D3DE575D-ED11-4BD4-A116-42B9D5483584}" destId="{829DCDD6-4640-4866-A434-9D9022C16B98}" srcOrd="0" destOrd="0" presId="urn:microsoft.com/office/officeart/2005/8/layout/cycle6"/>
    <dgm:cxn modelId="{2E64A0D2-3245-4A43-9366-174D95562FBF}" srcId="{AC3E0F9E-E226-4EB4-BF75-CD362F62BE79}" destId="{08699C02-0AC0-40C7-B8C6-0D1A6E8F515F}" srcOrd="0" destOrd="0" parTransId="{BE786B24-4B2C-4FDF-8461-960E788A9FD3}" sibTransId="{226F5D84-87C0-455C-80C2-F7C2DD09E4D2}"/>
    <dgm:cxn modelId="{7A660399-52B5-41DB-A419-21B56ADB71B5}" srcId="{AC3E0F9E-E226-4EB4-BF75-CD362F62BE79}" destId="{CC97E31D-4410-49C2-879F-BCC42A57D22C}" srcOrd="5" destOrd="0" parTransId="{E75860DE-B54E-42B2-9FE4-9F97BA5FF142}" sibTransId="{ED9923D9-3288-4A84-98DE-B0712C20DF5E}"/>
    <dgm:cxn modelId="{2E795642-FCBC-4F50-9B8C-29FABA13E23C}" type="presOf" srcId="{226F5D84-87C0-455C-80C2-F7C2DD09E4D2}" destId="{5EE30C76-A54F-4DCA-B76A-0612D947CF6F}" srcOrd="0" destOrd="0" presId="urn:microsoft.com/office/officeart/2005/8/layout/cycle6"/>
    <dgm:cxn modelId="{9262846B-4116-48A6-86A7-EE5AB14CD6D5}" srcId="{AC3E0F9E-E226-4EB4-BF75-CD362F62BE79}" destId="{AD9F3904-719F-427A-A085-22D4C82DF8AB}" srcOrd="2" destOrd="0" parTransId="{98E1E126-69D2-4F4C-8E02-FB93AFFF82FB}" sibTransId="{41FB9358-9878-4DCD-8F88-105368EC5611}"/>
    <dgm:cxn modelId="{0B55B2A2-53CB-4951-B805-AB06AAC0EA26}" type="presOf" srcId="{2514834E-8856-4092-BE71-293E571FB190}" destId="{4CA78DAB-739C-4442-80FF-FAB1D2295029}" srcOrd="0" destOrd="0" presId="urn:microsoft.com/office/officeart/2005/8/layout/cycle6"/>
    <dgm:cxn modelId="{AC8A8C87-8C3D-41C1-B2F2-9AC3432F682A}" type="presOf" srcId="{41FB9358-9878-4DCD-8F88-105368EC5611}" destId="{332366DA-1FE9-4FD7-A9A1-3FC9EE670C3E}" srcOrd="0" destOrd="0" presId="urn:microsoft.com/office/officeart/2005/8/layout/cycle6"/>
    <dgm:cxn modelId="{0F7DD068-0902-4B1A-B23B-FBE4B901B95F}" type="presOf" srcId="{08699C02-0AC0-40C7-B8C6-0D1A6E8F515F}" destId="{F6E7C67D-75C7-4160-B878-CF6E42C2828A}" srcOrd="0" destOrd="0" presId="urn:microsoft.com/office/officeart/2005/8/layout/cycle6"/>
    <dgm:cxn modelId="{27D2301A-11FD-46FB-80CF-7DFAAB0241F3}" srcId="{AC3E0F9E-E226-4EB4-BF75-CD362F62BE79}" destId="{7045FB43-9E29-4409-B8AA-699363D121D5}" srcOrd="3" destOrd="0" parTransId="{42BE7EE9-711A-413F-A452-6177EA35B1AD}" sibTransId="{B71ECDDD-4AC6-4686-9634-6AC984CDF508}"/>
    <dgm:cxn modelId="{B54EFB78-1312-422C-B297-739B8A49C0A6}" type="presOf" srcId="{B5920E9D-8062-4F2C-BE7F-6B049D01B07D}" destId="{C96518A3-1519-451F-8549-1CAC9E936603}" srcOrd="0" destOrd="0" presId="urn:microsoft.com/office/officeart/2005/8/layout/cycle6"/>
    <dgm:cxn modelId="{55E0F938-F6C9-4C8E-8D0E-97A442256B53}" type="presOf" srcId="{AC3E0F9E-E226-4EB4-BF75-CD362F62BE79}" destId="{66EF02E7-C072-4B92-AF9A-44FEB97F8A41}" srcOrd="0" destOrd="0" presId="urn:microsoft.com/office/officeart/2005/8/layout/cycle6"/>
    <dgm:cxn modelId="{224C7BCB-6CBA-43B4-9F61-F6F53AE46FEF}" type="presOf" srcId="{7045FB43-9E29-4409-B8AA-699363D121D5}" destId="{77C4B112-F2FA-49E2-B912-FDD241D870BB}" srcOrd="0" destOrd="0" presId="urn:microsoft.com/office/officeart/2005/8/layout/cycle6"/>
    <dgm:cxn modelId="{9AB493ED-F3EF-4694-8BF8-82CDA81C6A6F}" type="presOf" srcId="{B1C04BB1-63B3-4FA7-AB8C-493603592AAC}" destId="{0FD054FC-1F00-4F53-A1FE-B64D9388CD5F}" srcOrd="0" destOrd="0" presId="urn:microsoft.com/office/officeart/2005/8/layout/cycle6"/>
    <dgm:cxn modelId="{A25EB5F1-9B3C-48D0-8BAD-3874FAC2C33A}" srcId="{AC3E0F9E-E226-4EB4-BF75-CD362F62BE79}" destId="{B1C04BB1-63B3-4FA7-AB8C-493603592AAC}" srcOrd="4" destOrd="0" parTransId="{30146FC4-D71D-4913-B332-872CBE7E4AA6}" sibTransId="{2514834E-8856-4092-BE71-293E571FB190}"/>
    <dgm:cxn modelId="{0E0595A8-90BC-4468-914D-78928D63BA65}" type="presOf" srcId="{ED9923D9-3288-4A84-98DE-B0712C20DF5E}" destId="{D41A8B83-3AD8-428B-B090-0E666ECC9752}" srcOrd="0" destOrd="0" presId="urn:microsoft.com/office/officeart/2005/8/layout/cycle6"/>
    <dgm:cxn modelId="{C2416C53-F1CA-49BB-BE8C-B0425BABF61F}" type="presOf" srcId="{B71ECDDD-4AC6-4686-9634-6AC984CDF508}" destId="{E3BCC1AF-A84B-4F62-9882-D54BA16532AE}" srcOrd="0" destOrd="0" presId="urn:microsoft.com/office/officeart/2005/8/layout/cycle6"/>
    <dgm:cxn modelId="{EBB5750C-4398-447F-8C10-5011EB81CEE6}" type="presOf" srcId="{CC97E31D-4410-49C2-879F-BCC42A57D22C}" destId="{0918FABC-A7DE-4CA2-A1B2-D30D2CE4B5E3}" srcOrd="0" destOrd="0" presId="urn:microsoft.com/office/officeart/2005/8/layout/cycle6"/>
    <dgm:cxn modelId="{6BAEE9EC-6B1F-44F7-89D2-670FB0106EE0}" type="presParOf" srcId="{66EF02E7-C072-4B92-AF9A-44FEB97F8A41}" destId="{F6E7C67D-75C7-4160-B878-CF6E42C2828A}" srcOrd="0" destOrd="0" presId="urn:microsoft.com/office/officeart/2005/8/layout/cycle6"/>
    <dgm:cxn modelId="{B206727F-655B-4402-AD9D-14B75C02A5BA}" type="presParOf" srcId="{66EF02E7-C072-4B92-AF9A-44FEB97F8A41}" destId="{ADD79B4C-86D0-496B-8908-0689FF28D254}" srcOrd="1" destOrd="0" presId="urn:microsoft.com/office/officeart/2005/8/layout/cycle6"/>
    <dgm:cxn modelId="{228FCC79-A324-4C64-8BA2-D27DC5925881}" type="presParOf" srcId="{66EF02E7-C072-4B92-AF9A-44FEB97F8A41}" destId="{5EE30C76-A54F-4DCA-B76A-0612D947CF6F}" srcOrd="2" destOrd="0" presId="urn:microsoft.com/office/officeart/2005/8/layout/cycle6"/>
    <dgm:cxn modelId="{17F74015-AD9D-47BA-897A-0633B63B84CE}" type="presParOf" srcId="{66EF02E7-C072-4B92-AF9A-44FEB97F8A41}" destId="{C96518A3-1519-451F-8549-1CAC9E936603}" srcOrd="3" destOrd="0" presId="urn:microsoft.com/office/officeart/2005/8/layout/cycle6"/>
    <dgm:cxn modelId="{AD255EA1-A7D5-4C0F-8059-467AEE78CE7E}" type="presParOf" srcId="{66EF02E7-C072-4B92-AF9A-44FEB97F8A41}" destId="{B653B7B9-D2AA-4BC5-8361-F46A3D822B6D}" srcOrd="4" destOrd="0" presId="urn:microsoft.com/office/officeart/2005/8/layout/cycle6"/>
    <dgm:cxn modelId="{BC98C108-D139-422F-818C-1084048E9D66}" type="presParOf" srcId="{66EF02E7-C072-4B92-AF9A-44FEB97F8A41}" destId="{829DCDD6-4640-4866-A434-9D9022C16B98}" srcOrd="5" destOrd="0" presId="urn:microsoft.com/office/officeart/2005/8/layout/cycle6"/>
    <dgm:cxn modelId="{F879ED3E-4320-4B80-BBF5-733837C9FA6C}" type="presParOf" srcId="{66EF02E7-C072-4B92-AF9A-44FEB97F8A41}" destId="{BCDBDBB6-F29B-4F6B-96B4-C4C645D603B3}" srcOrd="6" destOrd="0" presId="urn:microsoft.com/office/officeart/2005/8/layout/cycle6"/>
    <dgm:cxn modelId="{7FEEFBD9-B9B5-4C96-9094-809195DE91E5}" type="presParOf" srcId="{66EF02E7-C072-4B92-AF9A-44FEB97F8A41}" destId="{2D22C238-7792-4955-B3D8-80AB948A2BD0}" srcOrd="7" destOrd="0" presId="urn:microsoft.com/office/officeart/2005/8/layout/cycle6"/>
    <dgm:cxn modelId="{6E5FDFC6-B942-4C88-8851-0C35E4A07A1C}" type="presParOf" srcId="{66EF02E7-C072-4B92-AF9A-44FEB97F8A41}" destId="{332366DA-1FE9-4FD7-A9A1-3FC9EE670C3E}" srcOrd="8" destOrd="0" presId="urn:microsoft.com/office/officeart/2005/8/layout/cycle6"/>
    <dgm:cxn modelId="{DE90D751-6096-4E8C-90EC-557970A18211}" type="presParOf" srcId="{66EF02E7-C072-4B92-AF9A-44FEB97F8A41}" destId="{77C4B112-F2FA-49E2-B912-FDD241D870BB}" srcOrd="9" destOrd="0" presId="urn:microsoft.com/office/officeart/2005/8/layout/cycle6"/>
    <dgm:cxn modelId="{03A1FC6D-67B4-475B-BFBC-1ACA44C0920D}" type="presParOf" srcId="{66EF02E7-C072-4B92-AF9A-44FEB97F8A41}" destId="{8D50F9AB-2D9F-47E3-8CF8-5E7CA32B59BD}" srcOrd="10" destOrd="0" presId="urn:microsoft.com/office/officeart/2005/8/layout/cycle6"/>
    <dgm:cxn modelId="{D67B414D-60D5-40CC-B292-5DB8F7F394BC}" type="presParOf" srcId="{66EF02E7-C072-4B92-AF9A-44FEB97F8A41}" destId="{E3BCC1AF-A84B-4F62-9882-D54BA16532AE}" srcOrd="11" destOrd="0" presId="urn:microsoft.com/office/officeart/2005/8/layout/cycle6"/>
    <dgm:cxn modelId="{8C17BBAC-3CEA-45B4-A98A-A8C65709355E}" type="presParOf" srcId="{66EF02E7-C072-4B92-AF9A-44FEB97F8A41}" destId="{0FD054FC-1F00-4F53-A1FE-B64D9388CD5F}" srcOrd="12" destOrd="0" presId="urn:microsoft.com/office/officeart/2005/8/layout/cycle6"/>
    <dgm:cxn modelId="{A99AD061-4630-47C0-97A6-9AD045E63B91}" type="presParOf" srcId="{66EF02E7-C072-4B92-AF9A-44FEB97F8A41}" destId="{2256B32E-216F-49E9-A78D-2BA1B6889B67}" srcOrd="13" destOrd="0" presId="urn:microsoft.com/office/officeart/2005/8/layout/cycle6"/>
    <dgm:cxn modelId="{4757B1B1-5F11-49F8-8EE3-B8ADB8200C00}" type="presParOf" srcId="{66EF02E7-C072-4B92-AF9A-44FEB97F8A41}" destId="{4CA78DAB-739C-4442-80FF-FAB1D2295029}" srcOrd="14" destOrd="0" presId="urn:microsoft.com/office/officeart/2005/8/layout/cycle6"/>
    <dgm:cxn modelId="{2CC228DC-AFB9-494E-B923-652DCB6E18AA}" type="presParOf" srcId="{66EF02E7-C072-4B92-AF9A-44FEB97F8A41}" destId="{0918FABC-A7DE-4CA2-A1B2-D30D2CE4B5E3}" srcOrd="15" destOrd="0" presId="urn:microsoft.com/office/officeart/2005/8/layout/cycle6"/>
    <dgm:cxn modelId="{9B210098-AC54-4904-A20B-C1B18ECCB4C5}" type="presParOf" srcId="{66EF02E7-C072-4B92-AF9A-44FEB97F8A41}" destId="{86BB0F86-5028-448E-BB3D-767B7E4C242F}" srcOrd="16" destOrd="0" presId="urn:microsoft.com/office/officeart/2005/8/layout/cycle6"/>
    <dgm:cxn modelId="{30890BAA-4A51-44C6-91C9-233AFB344146}" type="presParOf" srcId="{66EF02E7-C072-4B92-AF9A-44FEB97F8A41}" destId="{D41A8B83-3AD8-428B-B090-0E666ECC9752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E7C67D-75C7-4160-B878-CF6E42C2828A}">
      <dsp:nvSpPr>
        <dsp:cNvPr id="0" name=""/>
        <dsp:cNvSpPr/>
      </dsp:nvSpPr>
      <dsp:spPr>
        <a:xfrm>
          <a:off x="4265900" y="1223"/>
          <a:ext cx="1763735" cy="9338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000" b="1" kern="1200" dirty="0" smtClean="0"/>
            <a:t>Ace</a:t>
          </a:r>
          <a:endParaRPr lang="zh-CN" altLang="en-US" sz="4000" b="1" kern="1200" dirty="0"/>
        </a:p>
      </dsp:txBody>
      <dsp:txXfrm>
        <a:off x="4311489" y="46812"/>
        <a:ext cx="1672557" cy="842707"/>
      </dsp:txXfrm>
    </dsp:sp>
    <dsp:sp modelId="{5EE30C76-A54F-4DCA-B76A-0612D947CF6F}">
      <dsp:nvSpPr>
        <dsp:cNvPr id="0" name=""/>
        <dsp:cNvSpPr/>
      </dsp:nvSpPr>
      <dsp:spPr>
        <a:xfrm>
          <a:off x="2945532" y="468166"/>
          <a:ext cx="4404471" cy="4404471"/>
        </a:xfrm>
        <a:custGeom>
          <a:avLst/>
          <a:gdLst/>
          <a:ahLst/>
          <a:cxnLst/>
          <a:rect l="0" t="0" r="0" b="0"/>
          <a:pathLst>
            <a:path>
              <a:moveTo>
                <a:pt x="3091450" y="187504"/>
              </a:moveTo>
              <a:arcTo wR="2202235" hR="2202235" stAng="17628874" swAng="123457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6518A3-1519-451F-8549-1CAC9E936603}">
      <dsp:nvSpPr>
        <dsp:cNvPr id="0" name=""/>
        <dsp:cNvSpPr/>
      </dsp:nvSpPr>
      <dsp:spPr>
        <a:xfrm>
          <a:off x="6056924" y="1102341"/>
          <a:ext cx="1996071" cy="9338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000" b="1" kern="1200" dirty="0" smtClean="0"/>
            <a:t>John</a:t>
          </a:r>
          <a:endParaRPr lang="zh-CN" altLang="en-US" sz="4000" b="1" kern="1200" dirty="0"/>
        </a:p>
      </dsp:txBody>
      <dsp:txXfrm>
        <a:off x="6102513" y="1147930"/>
        <a:ext cx="1904893" cy="842707"/>
      </dsp:txXfrm>
    </dsp:sp>
    <dsp:sp modelId="{829DCDD6-4640-4866-A434-9D9022C16B98}">
      <dsp:nvSpPr>
        <dsp:cNvPr id="0" name=""/>
        <dsp:cNvSpPr/>
      </dsp:nvSpPr>
      <dsp:spPr>
        <a:xfrm>
          <a:off x="2923196" y="388491"/>
          <a:ext cx="4404471" cy="4404471"/>
        </a:xfrm>
        <a:custGeom>
          <a:avLst/>
          <a:gdLst/>
          <a:ahLst/>
          <a:cxnLst/>
          <a:rect l="0" t="0" r="0" b="0"/>
          <a:pathLst>
            <a:path>
              <a:moveTo>
                <a:pt x="4335071" y="1653732"/>
              </a:moveTo>
              <a:arcTo wR="2202235" hR="2202235" stAng="20734663" swAng="95094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DBDBB6-F29B-4F6B-96B4-C4C645D603B3}">
      <dsp:nvSpPr>
        <dsp:cNvPr id="0" name=""/>
        <dsp:cNvSpPr/>
      </dsp:nvSpPr>
      <dsp:spPr>
        <a:xfrm>
          <a:off x="5795250" y="2651758"/>
          <a:ext cx="2948188" cy="10323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000" b="1" kern="1200" dirty="0" smtClean="0"/>
            <a:t>George </a:t>
          </a:r>
          <a:r>
            <a:rPr lang="en-US" sz="4000" b="1" kern="1200" dirty="0" smtClean="0"/>
            <a:t>Adamson</a:t>
          </a:r>
          <a:endParaRPr lang="zh-CN" altLang="en-US" sz="4000" b="1" kern="1200" dirty="0"/>
        </a:p>
      </dsp:txBody>
      <dsp:txXfrm>
        <a:off x="5845645" y="2702153"/>
        <a:ext cx="2847398" cy="931563"/>
      </dsp:txXfrm>
    </dsp:sp>
    <dsp:sp modelId="{332366DA-1FE9-4FD7-A9A1-3FC9EE670C3E}">
      <dsp:nvSpPr>
        <dsp:cNvPr id="0" name=""/>
        <dsp:cNvSpPr/>
      </dsp:nvSpPr>
      <dsp:spPr>
        <a:xfrm>
          <a:off x="2908467" y="489679"/>
          <a:ext cx="4404471" cy="4404471"/>
        </a:xfrm>
        <a:custGeom>
          <a:avLst/>
          <a:gdLst/>
          <a:ahLst/>
          <a:cxnLst/>
          <a:rect l="0" t="0" r="0" b="0"/>
          <a:pathLst>
            <a:path>
              <a:moveTo>
                <a:pt x="4162706" y="3205430"/>
              </a:moveTo>
              <a:arcTo wR="2202235" hR="2202235" stAng="1625960" swAng="191340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4B112-F2FA-49E2-B912-FDD241D870BB}">
      <dsp:nvSpPr>
        <dsp:cNvPr id="0" name=""/>
        <dsp:cNvSpPr/>
      </dsp:nvSpPr>
      <dsp:spPr>
        <a:xfrm>
          <a:off x="4060840" y="4405695"/>
          <a:ext cx="2173854" cy="9338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000" b="1" kern="1200" dirty="0" smtClean="0"/>
            <a:t>William</a:t>
          </a:r>
          <a:endParaRPr lang="zh-CN" altLang="en-US" sz="4000" b="1" kern="1200" dirty="0"/>
        </a:p>
      </dsp:txBody>
      <dsp:txXfrm>
        <a:off x="4106429" y="4451284"/>
        <a:ext cx="2082676" cy="842707"/>
      </dsp:txXfrm>
    </dsp:sp>
    <dsp:sp modelId="{E3BCC1AF-A84B-4F62-9882-D54BA16532AE}">
      <dsp:nvSpPr>
        <dsp:cNvPr id="0" name=""/>
        <dsp:cNvSpPr/>
      </dsp:nvSpPr>
      <dsp:spPr>
        <a:xfrm>
          <a:off x="2945532" y="468166"/>
          <a:ext cx="4404471" cy="4404471"/>
        </a:xfrm>
        <a:custGeom>
          <a:avLst/>
          <a:gdLst/>
          <a:ahLst/>
          <a:cxnLst/>
          <a:rect l="0" t="0" r="0" b="0"/>
          <a:pathLst>
            <a:path>
              <a:moveTo>
                <a:pt x="1110304" y="4114702"/>
              </a:moveTo>
              <a:arcTo wR="2202235" hR="2202235" stAng="7183465" swAng="88352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D054FC-1F00-4F53-A1FE-B64D9388CD5F}">
      <dsp:nvSpPr>
        <dsp:cNvPr id="0" name=""/>
        <dsp:cNvSpPr/>
      </dsp:nvSpPr>
      <dsp:spPr>
        <a:xfrm>
          <a:off x="2132018" y="3304577"/>
          <a:ext cx="2217114" cy="9338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000" b="1" kern="1200" dirty="0" smtClean="0"/>
            <a:t>Jennifer</a:t>
          </a:r>
          <a:endParaRPr lang="zh-CN" altLang="en-US" sz="4000" b="1" kern="1200" dirty="0"/>
        </a:p>
      </dsp:txBody>
      <dsp:txXfrm>
        <a:off x="2177607" y="3350166"/>
        <a:ext cx="2125936" cy="842707"/>
      </dsp:txXfrm>
    </dsp:sp>
    <dsp:sp modelId="{4CA78DAB-739C-4442-80FF-FAB1D2295029}">
      <dsp:nvSpPr>
        <dsp:cNvPr id="0" name=""/>
        <dsp:cNvSpPr/>
      </dsp:nvSpPr>
      <dsp:spPr>
        <a:xfrm>
          <a:off x="2945532" y="468166"/>
          <a:ext cx="4404471" cy="4404471"/>
        </a:xfrm>
        <a:custGeom>
          <a:avLst/>
          <a:gdLst/>
          <a:ahLst/>
          <a:cxnLst/>
          <a:rect l="0" t="0" r="0" b="0"/>
          <a:pathLst>
            <a:path>
              <a:moveTo>
                <a:pt x="89669" y="2824254"/>
              </a:moveTo>
              <a:arcTo wR="2202235" hR="2202235" stAng="9815616" swAng="196876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18FABC-A7DE-4CA2-A1B2-D30D2CE4B5E3}">
      <dsp:nvSpPr>
        <dsp:cNvPr id="0" name=""/>
        <dsp:cNvSpPr/>
      </dsp:nvSpPr>
      <dsp:spPr>
        <a:xfrm>
          <a:off x="2224652" y="1102341"/>
          <a:ext cx="2031846" cy="9338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900" b="1" kern="1200" dirty="0" smtClean="0"/>
            <a:t>Li Hua</a:t>
          </a:r>
          <a:endParaRPr lang="zh-CN" altLang="en-US" sz="3900" b="1" kern="1200" dirty="0"/>
        </a:p>
      </dsp:txBody>
      <dsp:txXfrm>
        <a:off x="2270241" y="1147930"/>
        <a:ext cx="1940668" cy="842707"/>
      </dsp:txXfrm>
    </dsp:sp>
    <dsp:sp modelId="{D41A8B83-3AD8-428B-B090-0E666ECC9752}">
      <dsp:nvSpPr>
        <dsp:cNvPr id="0" name=""/>
        <dsp:cNvSpPr/>
      </dsp:nvSpPr>
      <dsp:spPr>
        <a:xfrm>
          <a:off x="2945532" y="468166"/>
          <a:ext cx="4404471" cy="4404471"/>
        </a:xfrm>
        <a:custGeom>
          <a:avLst/>
          <a:gdLst/>
          <a:ahLst/>
          <a:cxnLst/>
          <a:rect l="0" t="0" r="0" b="0"/>
          <a:pathLst>
            <a:path>
              <a:moveTo>
                <a:pt x="661664" y="628551"/>
              </a:moveTo>
              <a:arcTo wR="2202235" hR="2202235" stAng="13536551" swAng="123457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F4C3D-C578-4731-9D8B-5303DA71F692}" type="datetimeFigureOut">
              <a:rPr lang="zh-CN" altLang="en-US" smtClean="0"/>
              <a:pPr/>
              <a:t>2018/10/30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3DDB2-7688-4C94-9C94-B068EBF1F44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386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3DDB2-7688-4C94-9C94-B068EBF1F44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3DDB2-7688-4C94-9C94-B068EBF1F44F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3DDB2-7688-4C94-9C94-B068EBF1F44F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347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5BA0-EA3A-4A66-8B89-09A6B420BB11}" type="datetimeFigureOut">
              <a:rPr lang="zh-CN" altLang="en-US" smtClean="0"/>
              <a:pPr/>
              <a:t>2018/10/30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CDFC-67A0-4274-A609-89F063D2C6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735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5BA0-EA3A-4A66-8B89-09A6B420BB11}" type="datetimeFigureOut">
              <a:rPr lang="zh-CN" altLang="en-US" smtClean="0"/>
              <a:pPr/>
              <a:t>2018/10/30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CDFC-67A0-4274-A609-89F063D2C6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613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5BA0-EA3A-4A66-8B89-09A6B420BB11}" type="datetimeFigureOut">
              <a:rPr lang="zh-CN" altLang="en-US" smtClean="0"/>
              <a:pPr/>
              <a:t>2018/10/30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CDFC-67A0-4274-A609-89F063D2C6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001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5BA0-EA3A-4A66-8B89-09A6B420BB11}" type="datetimeFigureOut">
              <a:rPr lang="zh-CN" altLang="en-US" smtClean="0"/>
              <a:pPr/>
              <a:t>2018/10/30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CDFC-67A0-4274-A609-89F063D2C6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007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5BA0-EA3A-4A66-8B89-09A6B420BB11}" type="datetimeFigureOut">
              <a:rPr lang="zh-CN" altLang="en-US" smtClean="0"/>
              <a:pPr/>
              <a:t>2018/10/30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CDFC-67A0-4274-A609-89F063D2C6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27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5BA0-EA3A-4A66-8B89-09A6B420BB11}" type="datetimeFigureOut">
              <a:rPr lang="zh-CN" altLang="en-US" smtClean="0"/>
              <a:pPr/>
              <a:t>2018/10/30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CDFC-67A0-4274-A609-89F063D2C6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78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5BA0-EA3A-4A66-8B89-09A6B420BB11}" type="datetimeFigureOut">
              <a:rPr lang="zh-CN" altLang="en-US" smtClean="0"/>
              <a:pPr/>
              <a:t>2018/10/30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CDFC-67A0-4274-A609-89F063D2C6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626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5BA0-EA3A-4A66-8B89-09A6B420BB11}" type="datetimeFigureOut">
              <a:rPr lang="zh-CN" altLang="en-US" smtClean="0"/>
              <a:pPr/>
              <a:t>2018/10/30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CDFC-67A0-4274-A609-89F063D2C6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68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5BA0-EA3A-4A66-8B89-09A6B420BB11}" type="datetimeFigureOut">
              <a:rPr lang="zh-CN" altLang="en-US" smtClean="0"/>
              <a:pPr/>
              <a:t>2018/10/30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CDFC-67A0-4274-A609-89F063D2C6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13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5BA0-EA3A-4A66-8B89-09A6B420BB11}" type="datetimeFigureOut">
              <a:rPr lang="zh-CN" altLang="en-US" smtClean="0"/>
              <a:pPr/>
              <a:t>2018/10/30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CDFC-67A0-4274-A609-89F063D2C6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821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5BA0-EA3A-4A66-8B89-09A6B420BB11}" type="datetimeFigureOut">
              <a:rPr lang="zh-CN" altLang="en-US" smtClean="0"/>
              <a:pPr/>
              <a:t>2018/10/30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CDFC-67A0-4274-A609-89F063D2C6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44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05BA0-EA3A-4A66-8B89-09A6B420BB11}" type="datetimeFigureOut">
              <a:rPr lang="zh-CN" altLang="en-US" smtClean="0"/>
              <a:pPr/>
              <a:t>2018/10/30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5CDFC-67A0-4274-A609-89F063D2C6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54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0975"/>
            <a:ext cx="9802368" cy="6528530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48384" y="657213"/>
            <a:ext cx="9144000" cy="1108139"/>
          </a:xfrm>
        </p:spPr>
        <p:txBody>
          <a:bodyPr>
            <a:normAutofit/>
          </a:bodyPr>
          <a:lstStyle/>
          <a:p>
            <a:r>
              <a:rPr lang="en-US" altLang="zh-CN" sz="6600" b="1" dirty="0" smtClean="0">
                <a:latin typeface="Broadway" panose="04040905080B02020502" pitchFamily="82" charset="0"/>
              </a:rPr>
              <a:t>A Lion’s Story</a:t>
            </a:r>
            <a:endParaRPr lang="zh-CN" altLang="en-US" sz="6600" b="1" dirty="0">
              <a:latin typeface="Broadway" panose="04040905080B02020502" pitchFamily="82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79904" y="5738027"/>
            <a:ext cx="8412480" cy="638389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zh-CN" altLang="en-US" sz="3200" b="1" dirty="0">
                <a:solidFill>
                  <a:srgbClr val="0070C0"/>
                </a:solidFill>
                <a:latin typeface="Broadway" panose="04040905080B02020502" pitchFamily="82" charset="0"/>
                <a:ea typeface="+mj-ea"/>
                <a:cs typeface="+mj-cs"/>
              </a:rPr>
              <a:t>景山学校远洋</a:t>
            </a:r>
            <a:r>
              <a:rPr lang="zh-CN" altLang="en-US" sz="3200" b="1" dirty="0" smtClean="0">
                <a:solidFill>
                  <a:srgbClr val="0070C0"/>
                </a:solidFill>
                <a:latin typeface="Broadway" panose="04040905080B02020502" pitchFamily="82" charset="0"/>
                <a:ea typeface="+mj-ea"/>
                <a:cs typeface="+mj-cs"/>
              </a:rPr>
              <a:t>分校 郝娜 </a:t>
            </a:r>
            <a:endParaRPr lang="zh-CN" altLang="en-US" sz="3200" b="1" dirty="0">
              <a:solidFill>
                <a:srgbClr val="0070C0"/>
              </a:solidFill>
              <a:latin typeface="Broadway" panose="04040905080B02020502" pitchFamily="8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6574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05714" y="1723047"/>
            <a:ext cx="2509020" cy="1077218"/>
          </a:xfrm>
          <a:prstGeom prst="rect">
            <a:avLst/>
          </a:prstGeom>
          <a:solidFill>
            <a:srgbClr val="66CCFF">
              <a:alpha val="50000"/>
            </a:srgbClr>
          </a:solidFill>
        </p:spPr>
        <p:txBody>
          <a:bodyPr wrap="none">
            <a:spAutoFit/>
          </a:bodyPr>
          <a:lstStyle/>
          <a:p>
            <a:pPr algn="just"/>
            <a:r>
              <a:rPr lang="en-US" altLang="zh-CN" sz="3200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a big shop </a:t>
            </a:r>
          </a:p>
          <a:p>
            <a:pPr algn="just"/>
            <a:r>
              <a:rPr lang="en-US" altLang="zh-CN" sz="3200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London</a:t>
            </a:r>
            <a:endParaRPr lang="zh-CN" altLang="zh-CN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05714" y="4976303"/>
            <a:ext cx="2652048" cy="1077218"/>
          </a:xfrm>
          <a:prstGeom prst="rect">
            <a:avLst/>
          </a:prstGeom>
          <a:solidFill>
            <a:srgbClr val="66CCFF">
              <a:alpha val="50000"/>
            </a:srgb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altLang="zh-CN" sz="32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32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zh-CN" sz="32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32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wild </a:t>
            </a:r>
          </a:p>
          <a:p>
            <a:pPr lvl="0" algn="just"/>
            <a:r>
              <a:rPr lang="en-US" altLang="zh-CN" sz="32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Africa</a:t>
            </a:r>
            <a:endParaRPr lang="zh-CN" altLang="zh-CN" sz="3600" b="1" dirty="0">
              <a:solidFill>
                <a:prstClr val="black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114798" y="1726474"/>
            <a:ext cx="3117273" cy="1077218"/>
          </a:xfrm>
          <a:prstGeom prst="rect">
            <a:avLst/>
          </a:prstGeom>
          <a:solidFill>
            <a:srgbClr val="7FE838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visitors from all over the world</a:t>
            </a:r>
            <a:endParaRPr lang="zh-CN" altLang="zh-CN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05714" y="3313064"/>
            <a:ext cx="2787522" cy="1077218"/>
          </a:xfrm>
          <a:prstGeom prst="rect">
            <a:avLst/>
          </a:prstGeom>
          <a:solidFill>
            <a:srgbClr val="66CCFF">
              <a:alpha val="50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altLang="zh-CN" sz="32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32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zh-CN" sz="32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Ace&amp;John's</a:t>
            </a:r>
            <a:r>
              <a:rPr lang="en-US" altLang="zh-CN" sz="32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200" b="1" kern="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32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 </a:t>
            </a:r>
            <a:endParaRPr lang="zh-CN" altLang="zh-CN" sz="3600" b="1" kern="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114798" y="3326448"/>
            <a:ext cx="3117273" cy="584775"/>
          </a:xfrm>
          <a:prstGeom prst="rect">
            <a:avLst/>
          </a:prstGeom>
          <a:solidFill>
            <a:srgbClr val="7FE838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Ace and John</a:t>
            </a:r>
            <a:endParaRPr lang="zh-CN" altLang="zh-CN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14798" y="4947319"/>
            <a:ext cx="3263979" cy="1077218"/>
          </a:xfrm>
          <a:prstGeom prst="rect">
            <a:avLst/>
          </a:prstGeom>
          <a:solidFill>
            <a:srgbClr val="7FE838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George Adamson and other lions</a:t>
            </a:r>
            <a:endParaRPr lang="zh-CN" altLang="zh-CN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835814" y="3313064"/>
            <a:ext cx="3483350" cy="584775"/>
          </a:xfrm>
          <a:prstGeom prst="rect">
            <a:avLst/>
          </a:prstGeom>
          <a:solidFill>
            <a:srgbClr val="FFCCFF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made a good pet</a:t>
            </a:r>
            <a:endParaRPr lang="zh-CN" altLang="zh-CN" sz="3600" b="1" dirty="0"/>
          </a:p>
        </p:txBody>
      </p:sp>
      <p:sp>
        <p:nvSpPr>
          <p:cNvPr id="13" name="矩形 12"/>
          <p:cNvSpPr/>
          <p:nvPr/>
        </p:nvSpPr>
        <p:spPr>
          <a:xfrm>
            <a:off x="7835813" y="4947319"/>
            <a:ext cx="3483351" cy="1077218"/>
          </a:xfrm>
          <a:prstGeom prst="rect">
            <a:avLst/>
          </a:prstGeom>
          <a:solidFill>
            <a:srgbClr val="FFCCFF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dirty="0" smtClean="0"/>
              <a:t>learnt how to live in the wild</a:t>
            </a:r>
            <a:endParaRPr lang="zh-CN" altLang="zh-CN" sz="3200" b="1" dirty="0"/>
          </a:p>
        </p:txBody>
      </p:sp>
      <p:sp>
        <p:nvSpPr>
          <p:cNvPr id="15" name="下箭头 14"/>
          <p:cNvSpPr/>
          <p:nvPr/>
        </p:nvSpPr>
        <p:spPr>
          <a:xfrm>
            <a:off x="1961419" y="2771544"/>
            <a:ext cx="484909" cy="5570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>
            <a:off x="1961420" y="4390282"/>
            <a:ext cx="484909" cy="5570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2078760" y="3829290"/>
            <a:ext cx="2144561" cy="584775"/>
          </a:xfrm>
          <a:prstGeom prst="rect">
            <a:avLst/>
          </a:prstGeom>
          <a:solidFill>
            <a:srgbClr val="66CCFF">
              <a:alpha val="50000"/>
            </a:srgbClr>
          </a:solidFill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/ basement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582014" y="503125"/>
            <a:ext cx="1426262" cy="646331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latin typeface="+mj-lt"/>
              </a:rPr>
              <a:t>where</a:t>
            </a:r>
            <a:endParaRPr lang="zh-CN" altLang="en-US" sz="3600" b="1" dirty="0">
              <a:latin typeface="+mj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960303" y="507885"/>
            <a:ext cx="1426262" cy="646331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latin typeface="+mj-lt"/>
              </a:rPr>
              <a:t>who</a:t>
            </a:r>
            <a:endParaRPr lang="zh-CN" altLang="en-US" sz="4400" b="1" dirty="0">
              <a:latin typeface="+mj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864357" y="501246"/>
            <a:ext cx="1426262" cy="646331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latin typeface="+mj-lt"/>
              </a:rPr>
              <a:t>what</a:t>
            </a:r>
            <a:endParaRPr lang="zh-CN" altLang="en-US" sz="4400" b="1" dirty="0">
              <a:latin typeface="+mj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832964" y="1710408"/>
            <a:ext cx="3483350" cy="584775"/>
          </a:xfrm>
          <a:prstGeom prst="rect">
            <a:avLst/>
          </a:prstGeom>
          <a:solidFill>
            <a:srgbClr val="FFCCFF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stayed in a cage</a:t>
            </a:r>
          </a:p>
        </p:txBody>
      </p:sp>
      <p:sp>
        <p:nvSpPr>
          <p:cNvPr id="27" name="矩形 26"/>
          <p:cNvSpPr/>
          <p:nvPr/>
        </p:nvSpPr>
        <p:spPr>
          <a:xfrm>
            <a:off x="7832964" y="2273383"/>
            <a:ext cx="3483350" cy="584775"/>
          </a:xfrm>
          <a:prstGeom prst="rect">
            <a:avLst/>
          </a:prstGeom>
          <a:solidFill>
            <a:srgbClr val="FFCCFF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got out of his cage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832964" y="2236648"/>
            <a:ext cx="3721727" cy="10697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scratched the carpet</a:t>
            </a:r>
          </a:p>
          <a:p>
            <a:r>
              <a:rPr lang="en-US" altLang="zh-CN" sz="3200" b="1" dirty="0" smtClean="0">
                <a:solidFill>
                  <a:srgbClr val="FF0000"/>
                </a:solidFill>
              </a:rPr>
              <a:t>made a mess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7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20" grpId="0" animBg="1"/>
      <p:bldP spid="26" grpId="0" animBg="1"/>
      <p:bldP spid="27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4"/>
            <a:ext cx="11159837" cy="503237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dirty="0"/>
              <a:t>Christian was put up for sale in the shop </a:t>
            </a:r>
            <a:r>
              <a:rPr lang="en-US" altLang="zh-CN" sz="3200" dirty="0" smtClean="0"/>
              <a:t>because__________________________________________</a:t>
            </a:r>
          </a:p>
          <a:p>
            <a:pPr>
              <a:lnSpc>
                <a:spcPct val="100000"/>
              </a:lnSpc>
            </a:pPr>
            <a:r>
              <a:rPr lang="en-US" altLang="zh-CN" sz="3200" dirty="0" smtClean="0"/>
              <a:t>Christian </a:t>
            </a:r>
            <a:r>
              <a:rPr lang="en-US" altLang="zh-CN" sz="3200" dirty="0"/>
              <a:t>came to Ace &amp; John’s home because__________________________________________</a:t>
            </a:r>
            <a:endParaRPr lang="zh-CN" altLang="zh-CN" sz="3200" dirty="0"/>
          </a:p>
          <a:p>
            <a:pPr>
              <a:lnSpc>
                <a:spcPct val="100000"/>
              </a:lnSpc>
            </a:pPr>
            <a:r>
              <a:rPr lang="en-US" altLang="zh-CN" sz="3200" dirty="0"/>
              <a:t>Christian went to live in the basement because__________________________________________</a:t>
            </a:r>
            <a:endParaRPr lang="zh-CN" altLang="zh-CN" sz="3200" dirty="0"/>
          </a:p>
          <a:p>
            <a:pPr>
              <a:lnSpc>
                <a:spcPct val="100000"/>
              </a:lnSpc>
            </a:pPr>
            <a:r>
              <a:rPr lang="en-US" altLang="zh-CN" sz="3200" dirty="0"/>
              <a:t>Christian was taken to live in the wild in Africa because</a:t>
            </a:r>
            <a:r>
              <a:rPr lang="en-US" altLang="zh-CN" sz="3200" dirty="0" smtClean="0"/>
              <a:t>__________________________________________</a:t>
            </a:r>
            <a:endParaRPr lang="zh-CN" altLang="zh-CN" sz="3200" dirty="0"/>
          </a:p>
          <a:p>
            <a:endParaRPr lang="zh-CN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2598985" y="2333874"/>
            <a:ext cx="5644469" cy="584775"/>
          </a:xfrm>
          <a:prstGeom prst="rect">
            <a:avLst/>
          </a:prstGeom>
          <a:solidFill>
            <a:srgbClr val="0099FF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FF00"/>
                </a:solidFill>
              </a:rPr>
              <a:t>he made a big </a:t>
            </a:r>
            <a:r>
              <a:rPr lang="en-US" altLang="zh-CN" sz="3200" dirty="0" smtClean="0">
                <a:solidFill>
                  <a:srgbClr val="FFFF00"/>
                </a:solidFill>
              </a:rPr>
              <a:t>mess.</a:t>
            </a:r>
            <a:endParaRPr lang="zh-CN" altLang="en-US" sz="3200" dirty="0">
              <a:solidFill>
                <a:srgbClr val="FFFF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98985" y="3426899"/>
            <a:ext cx="5644469" cy="584775"/>
          </a:xfrm>
          <a:prstGeom prst="rect">
            <a:avLst/>
          </a:prstGeom>
          <a:solidFill>
            <a:srgbClr val="0099FF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zh-CN" sz="3200" dirty="0" smtClean="0">
                <a:solidFill>
                  <a:srgbClr val="FFFF00"/>
                </a:solidFill>
              </a:rPr>
              <a:t>they bought him as a pet.</a:t>
            </a:r>
            <a:endParaRPr lang="zh-CN" altLang="en-US" sz="3200" dirty="0">
              <a:solidFill>
                <a:srgbClr val="FFFF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98985" y="4557674"/>
            <a:ext cx="5644469" cy="584775"/>
          </a:xfrm>
          <a:prstGeom prst="rect">
            <a:avLst/>
          </a:prstGeom>
          <a:solidFill>
            <a:srgbClr val="0099FF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FF00"/>
                </a:solidFill>
              </a:rPr>
              <a:t>he </a:t>
            </a:r>
            <a:r>
              <a:rPr lang="en-US" altLang="zh-CN" sz="3200" dirty="0" smtClean="0">
                <a:solidFill>
                  <a:srgbClr val="FFFF00"/>
                </a:solidFill>
              </a:rPr>
              <a:t>grew too big.</a:t>
            </a:r>
            <a:endParaRPr lang="zh-CN" altLang="en-US" sz="3200" dirty="0">
              <a:solidFill>
                <a:srgbClr val="FFFF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98984" y="5619508"/>
            <a:ext cx="7182325" cy="1077218"/>
          </a:xfrm>
          <a:prstGeom prst="rect">
            <a:avLst/>
          </a:prstGeom>
          <a:solidFill>
            <a:srgbClr val="0099FF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FF00"/>
                </a:solidFill>
              </a:rPr>
              <a:t>he </a:t>
            </a:r>
            <a:r>
              <a:rPr lang="en-US" altLang="zh-CN" sz="3200" dirty="0" smtClean="0">
                <a:solidFill>
                  <a:srgbClr val="FFFF00"/>
                </a:solidFill>
              </a:rPr>
              <a:t>grew bigger. It’s hard to look after him and it cost a lot to feed him.</a:t>
            </a:r>
            <a:endParaRPr lang="zh-CN" altLang="en-US" sz="3200" dirty="0">
              <a:solidFill>
                <a:srgbClr val="FFFF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964400" y="793902"/>
            <a:ext cx="47243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/>
              </a:rPr>
              <a:t>Read for </a:t>
            </a:r>
            <a:r>
              <a:rPr lang="en-US" altLang="zh-C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/>
              </a:rPr>
              <a:t>details</a:t>
            </a:r>
            <a:endParaRPr lang="zh-CN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897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人狮相逢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2873" y="1623567"/>
            <a:ext cx="7961958" cy="4511832"/>
          </a:xfrm>
        </p:spPr>
      </p:pic>
      <p:sp>
        <p:nvSpPr>
          <p:cNvPr id="3" name="矩形 2"/>
          <p:cNvSpPr/>
          <p:nvPr/>
        </p:nvSpPr>
        <p:spPr>
          <a:xfrm>
            <a:off x="296409" y="431399"/>
            <a:ext cx="114528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+mj-cs"/>
              </a:rPr>
              <a:t>After one year, would Christian still know them?</a:t>
            </a:r>
            <a:endParaRPr lang="zh-CN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8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84382" y="1898073"/>
            <a:ext cx="10823236" cy="1754326"/>
          </a:xfrm>
          <a:prstGeom prst="rect">
            <a:avLst/>
          </a:prstGeom>
          <a:solidFill>
            <a:srgbClr val="66CCFF">
              <a:alpha val="50000"/>
            </a:srgbClr>
          </a:solidFill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CN" altLang="zh-C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zh-C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When Christian saw 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Ace </a:t>
            </a:r>
            <a:r>
              <a:rPr lang="en-US" altLang="zh-C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and John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4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he jumped up on them. 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He put his paws on their shoulders and licked their faces. He knew they were his friends.</a:t>
            </a:r>
            <a:r>
              <a:rPr lang="zh-CN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zh-CN" altLang="en-US" sz="4000" dirty="0">
              <a:solidFill>
                <a:prstClr val="black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684382" y="4267199"/>
            <a:ext cx="11410636" cy="1814946"/>
          </a:xfrm>
        </p:spPr>
        <p:txBody>
          <a:bodyPr>
            <a:no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What </a:t>
            </a:r>
            <a:r>
              <a:rPr lang="en-US" altLang="zh-CN" sz="3600" dirty="0">
                <a:solidFill>
                  <a:srgbClr val="FF0000"/>
                </a:solidFill>
              </a:rPr>
              <a:t>did they feel when they </a:t>
            </a:r>
            <a:r>
              <a:rPr lang="en-US" altLang="zh-CN" sz="3600" dirty="0" smtClean="0">
                <a:solidFill>
                  <a:srgbClr val="FF0000"/>
                </a:solidFill>
              </a:rPr>
              <a:t>met </a:t>
            </a:r>
            <a:r>
              <a:rPr lang="en-US" altLang="zh-CN" sz="3600" dirty="0">
                <a:solidFill>
                  <a:srgbClr val="FF0000"/>
                </a:solidFill>
              </a:rPr>
              <a:t>each other after a year?</a:t>
            </a:r>
            <a:endParaRPr lang="zh-CN" altLang="zh-CN" sz="3600" dirty="0">
              <a:solidFill>
                <a:srgbClr val="FF0000"/>
              </a:solidFill>
            </a:endParaRPr>
          </a:p>
          <a:p>
            <a:r>
              <a:rPr lang="en-US" altLang="zh-CN" sz="3600" dirty="0">
                <a:solidFill>
                  <a:srgbClr val="FF0000"/>
                </a:solidFill>
              </a:rPr>
              <a:t>How </a:t>
            </a:r>
            <a:r>
              <a:rPr lang="en-US" altLang="zh-CN" sz="3600" dirty="0" smtClean="0">
                <a:solidFill>
                  <a:srgbClr val="FF0000"/>
                </a:solidFill>
              </a:rPr>
              <a:t>do you </a:t>
            </a:r>
            <a:r>
              <a:rPr lang="en-US" altLang="zh-CN" sz="3600" dirty="0">
                <a:solidFill>
                  <a:srgbClr val="FF0000"/>
                </a:solidFill>
              </a:rPr>
              <a:t>know?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9074727" y="2521528"/>
            <a:ext cx="2078182" cy="1385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761291" y="3042798"/>
            <a:ext cx="550718" cy="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3112392" y="3056653"/>
            <a:ext cx="1101436" cy="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761291" y="3519054"/>
            <a:ext cx="1255254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6012871" y="3037596"/>
            <a:ext cx="3713020" cy="1905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5174672" y="3519054"/>
            <a:ext cx="1101436" cy="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812873" y="726613"/>
            <a:ext cx="58592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/>
                <a:cs typeface="+mj-cs"/>
              </a:rPr>
              <a:t>The end of the story</a:t>
            </a:r>
            <a:endParaRPr lang="zh-CN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21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982265"/>
            <a:ext cx="6242304" cy="3571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矩形 7"/>
          <p:cNvSpPr/>
          <p:nvPr/>
        </p:nvSpPr>
        <p:spPr>
          <a:xfrm>
            <a:off x="636066" y="150312"/>
            <a:ext cx="1016604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Can you imagine Christian’s life after he returned to </a:t>
            </a:r>
            <a:r>
              <a:rPr lang="en-US" altLang="zh-C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nature (</a:t>
            </a:r>
            <a:r>
              <a:rPr lang="zh-CN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自然</a:t>
            </a:r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)?</a:t>
            </a:r>
            <a:endParaRPr lang="zh-CN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43201" y="5343397"/>
            <a:ext cx="6204936" cy="830997"/>
          </a:xfrm>
          <a:prstGeom prst="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altLang="zh-CN" sz="4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ive freely and happily</a:t>
            </a:r>
            <a:endParaRPr lang="zh-CN" alt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122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t="343" r="977" b="30479"/>
          <a:stretch/>
        </p:blipFill>
        <p:spPr>
          <a:xfrm>
            <a:off x="2196645" y="523569"/>
            <a:ext cx="9490363" cy="580339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96645" y="1762223"/>
            <a:ext cx="367342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600" b="1" dirty="0" smtClean="0">
                <a:cs typeface="Times New Roman" panose="02020603050405020304" pitchFamily="18" charset="0"/>
              </a:rPr>
              <a:t>6 </a:t>
            </a:r>
            <a:r>
              <a:rPr lang="en-US" altLang="zh-CN" sz="3600" b="1" dirty="0">
                <a:cs typeface="Times New Roman" panose="02020603050405020304" pitchFamily="18" charset="0"/>
              </a:rPr>
              <a:t>small groups</a:t>
            </a:r>
            <a:endParaRPr lang="zh-CN" altLang="en-US" sz="3600" b="1" dirty="0"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96645" y="2874260"/>
            <a:ext cx="5257601" cy="646331"/>
          </a:xfrm>
          <a:prstGeom prst="rect">
            <a:avLst/>
          </a:prstGeom>
          <a:solidFill>
            <a:srgbClr val="7FE838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600" b="1" dirty="0" smtClean="0">
                <a:cs typeface="Times New Roman" panose="02020603050405020304" pitchFamily="18" charset="0"/>
              </a:rPr>
              <a:t>Prepare </a:t>
            </a:r>
            <a:r>
              <a:rPr lang="en-US" altLang="zh-CN" sz="3600" b="1" dirty="0">
                <a:cs typeface="Times New Roman" panose="02020603050405020304" pitchFamily="18" charset="0"/>
              </a:rPr>
              <a:t>the group task</a:t>
            </a:r>
            <a:endParaRPr lang="zh-CN" altLang="en-US" sz="3600" b="1" dirty="0"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96645" y="5098334"/>
            <a:ext cx="331236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600" b="1" dirty="0" smtClean="0">
                <a:cs typeface="Times New Roman" panose="02020603050405020304" pitchFamily="18" charset="0"/>
              </a:rPr>
              <a:t>Presentation</a:t>
            </a:r>
            <a:endParaRPr lang="zh-CN" altLang="en-US" sz="3600" b="1" dirty="0"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96645" y="3986297"/>
            <a:ext cx="4321499" cy="646331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600" b="1" dirty="0" smtClean="0">
                <a:cs typeface="Times New Roman" panose="02020603050405020304" pitchFamily="18" charset="0"/>
              </a:rPr>
              <a:t>Draw </a:t>
            </a:r>
            <a:r>
              <a:rPr lang="en-US" altLang="zh-CN" sz="3600" b="1" dirty="0">
                <a:cs typeface="Times New Roman" panose="02020603050405020304" pitchFamily="18" charset="0"/>
              </a:rPr>
              <a:t>a mind map</a:t>
            </a:r>
            <a:endParaRPr lang="zh-CN" altLang="en-US" sz="3600" b="1" dirty="0"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450047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altLang="zh-CN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/>
              </a:rPr>
              <a:t>Imagine you</a:t>
            </a:r>
            <a:r>
              <a:rPr lang="en-US" altLang="zh-CN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irch Std" pitchFamily="66" charset="0"/>
              </a:rPr>
              <a:t>’</a:t>
            </a:r>
            <a:r>
              <a:rPr lang="en-US" altLang="zh-CN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/>
              </a:rPr>
              <a:t>re Christian and tell the story.</a:t>
            </a:r>
            <a:endParaRPr lang="zh-CN" alt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0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8856087"/>
              </p:ext>
            </p:extLst>
          </p:nvPr>
        </p:nvGraphicFramePr>
        <p:xfrm>
          <a:off x="907472" y="1392205"/>
          <a:ext cx="10661073" cy="5340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线形标注 2 4"/>
          <p:cNvSpPr/>
          <p:nvPr/>
        </p:nvSpPr>
        <p:spPr>
          <a:xfrm>
            <a:off x="8269253" y="5618140"/>
            <a:ext cx="2410691" cy="609602"/>
          </a:xfrm>
          <a:prstGeom prst="borderCallout2">
            <a:avLst/>
          </a:prstGeom>
          <a:ln w="3492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/>
              <a:t>A </a:t>
            </a:r>
            <a:r>
              <a:rPr lang="en-US" altLang="zh-CN" sz="3200" b="1" dirty="0" err="1" smtClean="0"/>
              <a:t>neighbour</a:t>
            </a:r>
            <a:r>
              <a:rPr lang="en-US" altLang="zh-CN" sz="3200" b="1" dirty="0" smtClean="0"/>
              <a:t> </a:t>
            </a:r>
            <a:endParaRPr lang="zh-CN" altLang="en-US" sz="3200" b="1" dirty="0"/>
          </a:p>
        </p:txBody>
      </p:sp>
      <p:grpSp>
        <p:nvGrpSpPr>
          <p:cNvPr id="19" name="组合 18"/>
          <p:cNvGrpSpPr/>
          <p:nvPr/>
        </p:nvGrpSpPr>
        <p:grpSpPr>
          <a:xfrm>
            <a:off x="443892" y="3851563"/>
            <a:ext cx="3422072" cy="1108365"/>
            <a:chOff x="443892" y="3851563"/>
            <a:chExt cx="3422072" cy="1108365"/>
          </a:xfrm>
        </p:grpSpPr>
        <p:sp>
          <p:nvSpPr>
            <p:cNvPr id="9" name="矩形 8"/>
            <p:cNvSpPr/>
            <p:nvPr/>
          </p:nvSpPr>
          <p:spPr>
            <a:xfrm>
              <a:off x="443892" y="3851563"/>
              <a:ext cx="3422072" cy="58189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smtClean="0"/>
                <a:t>A animal protector</a:t>
              </a:r>
              <a:endParaRPr lang="zh-CN" altLang="en-US" sz="3200" b="1" dirty="0"/>
            </a:p>
          </p:txBody>
        </p:sp>
        <p:cxnSp>
          <p:nvCxnSpPr>
            <p:cNvPr id="11" name="肘形连接符 10"/>
            <p:cNvCxnSpPr/>
            <p:nvPr/>
          </p:nvCxnSpPr>
          <p:spPr>
            <a:xfrm>
              <a:off x="2424545" y="4433454"/>
              <a:ext cx="630381" cy="526474"/>
            </a:xfrm>
            <a:prstGeom prst="bentConnector3">
              <a:avLst/>
            </a:prstGeom>
            <a:ln w="3492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1712364" y="1478884"/>
            <a:ext cx="2660072" cy="1011382"/>
            <a:chOff x="1705438" y="1610679"/>
            <a:chExt cx="2660072" cy="1011382"/>
          </a:xfrm>
        </p:grpSpPr>
        <p:sp>
          <p:nvSpPr>
            <p:cNvPr id="14" name="矩形 13"/>
            <p:cNvSpPr/>
            <p:nvPr/>
          </p:nvSpPr>
          <p:spPr>
            <a:xfrm>
              <a:off x="1705438" y="1610679"/>
              <a:ext cx="2341418" cy="63730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smtClean="0"/>
                <a:t>A student</a:t>
              </a:r>
              <a:endParaRPr lang="zh-CN" altLang="en-US" sz="3200" b="1" dirty="0"/>
            </a:p>
          </p:txBody>
        </p:sp>
        <p:cxnSp>
          <p:nvCxnSpPr>
            <p:cNvPr id="16" name="直接连接符 15"/>
            <p:cNvCxnSpPr>
              <a:stCxn id="14" idx="3"/>
            </p:cNvCxnSpPr>
            <p:nvPr/>
          </p:nvCxnSpPr>
          <p:spPr>
            <a:xfrm>
              <a:off x="4046856" y="1929334"/>
              <a:ext cx="318654" cy="692727"/>
            </a:xfrm>
            <a:prstGeom prst="line">
              <a:avLst/>
            </a:prstGeom>
            <a:ln w="3492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6" name="矩形 5"/>
          <p:cNvSpPr/>
          <p:nvPr/>
        </p:nvSpPr>
        <p:spPr>
          <a:xfrm>
            <a:off x="730120" y="213556"/>
            <a:ext cx="98315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j-lt"/>
              </a:rPr>
              <a:t>Pick a role and complete the task.</a:t>
            </a:r>
            <a:endParaRPr lang="zh-CN" alt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84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76619" y="1840393"/>
            <a:ext cx="1763735" cy="933885"/>
            <a:chOff x="4265900" y="1223"/>
            <a:chExt cx="1763735" cy="933885"/>
          </a:xfrm>
        </p:grpSpPr>
        <p:sp>
          <p:nvSpPr>
            <p:cNvPr id="3" name="圆角矩形 2"/>
            <p:cNvSpPr/>
            <p:nvPr/>
          </p:nvSpPr>
          <p:spPr>
            <a:xfrm>
              <a:off x="4265900" y="1223"/>
              <a:ext cx="1763735" cy="93388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/>
            <p:cNvSpPr/>
            <p:nvPr/>
          </p:nvSpPr>
          <p:spPr>
            <a:xfrm>
              <a:off x="4311489" y="46812"/>
              <a:ext cx="1672557" cy="8427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000" b="1" kern="1200" dirty="0" smtClean="0"/>
                <a:t>Ace</a:t>
              </a:r>
              <a:endParaRPr lang="zh-CN" altLang="en-US" sz="4000" b="1" kern="1200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260450" y="3318804"/>
            <a:ext cx="1996071" cy="933885"/>
            <a:chOff x="6056924" y="1102341"/>
            <a:chExt cx="1996071" cy="933885"/>
          </a:xfrm>
        </p:grpSpPr>
        <p:sp>
          <p:nvSpPr>
            <p:cNvPr id="6" name="圆角矩形 5"/>
            <p:cNvSpPr/>
            <p:nvPr/>
          </p:nvSpPr>
          <p:spPr>
            <a:xfrm>
              <a:off x="6056924" y="1102341"/>
              <a:ext cx="1996071" cy="93388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圆角矩形 4"/>
            <p:cNvSpPr/>
            <p:nvPr/>
          </p:nvSpPr>
          <p:spPr>
            <a:xfrm>
              <a:off x="6102513" y="1147930"/>
              <a:ext cx="1904893" cy="8427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000" b="1" kern="1200" dirty="0" smtClean="0"/>
                <a:t>John</a:t>
              </a:r>
              <a:endParaRPr lang="zh-CN" altLang="en-US" sz="4000" b="1" kern="1200" dirty="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84392" y="4797215"/>
            <a:ext cx="2948188" cy="1032353"/>
            <a:chOff x="5795250" y="2651758"/>
            <a:chExt cx="2948188" cy="1032353"/>
          </a:xfrm>
        </p:grpSpPr>
        <p:sp>
          <p:nvSpPr>
            <p:cNvPr id="9" name="圆角矩形 8"/>
            <p:cNvSpPr/>
            <p:nvPr/>
          </p:nvSpPr>
          <p:spPr>
            <a:xfrm>
              <a:off x="5795250" y="2651758"/>
              <a:ext cx="2948188" cy="103235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圆角矩形 4"/>
            <p:cNvSpPr/>
            <p:nvPr/>
          </p:nvSpPr>
          <p:spPr>
            <a:xfrm>
              <a:off x="5845645" y="2702153"/>
              <a:ext cx="2847398" cy="9315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000" b="1" kern="1200" dirty="0" smtClean="0"/>
                <a:t>George </a:t>
              </a:r>
              <a:r>
                <a:rPr lang="en-US" sz="4000" b="1" kern="1200" dirty="0" smtClean="0"/>
                <a:t>Adamson</a:t>
              </a:r>
              <a:endParaRPr lang="zh-CN" altLang="en-US" sz="4000" b="1" kern="1200" dirty="0"/>
            </a:p>
          </p:txBody>
        </p:sp>
      </p:grpSp>
      <p:sp>
        <p:nvSpPr>
          <p:cNvPr id="11" name="矩形 10"/>
          <p:cNvSpPr/>
          <p:nvPr/>
        </p:nvSpPr>
        <p:spPr>
          <a:xfrm>
            <a:off x="3780402" y="1885982"/>
            <a:ext cx="84115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 b="1" dirty="0">
                <a:solidFill>
                  <a:prstClr val="black"/>
                </a:solidFill>
              </a:rPr>
              <a:t>Please retell the story of you and Christian.</a:t>
            </a:r>
            <a:endParaRPr lang="zh-CN" altLang="en-US" sz="3600" b="1" dirty="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80402" y="3185581"/>
            <a:ext cx="7494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600" b="1" dirty="0" smtClean="0">
                <a:solidFill>
                  <a:prstClr val="black"/>
                </a:solidFill>
              </a:rPr>
              <a:t>In what </a:t>
            </a:r>
            <a:r>
              <a:rPr lang="en-US" altLang="zh-CN" sz="3600" b="1" dirty="0">
                <a:solidFill>
                  <a:prstClr val="black"/>
                </a:solidFill>
              </a:rPr>
              <a:t>ways do you think Christian was like a person?</a:t>
            </a:r>
            <a:endParaRPr lang="zh-CN" altLang="en-US" sz="3600" b="1" dirty="0">
              <a:solidFill>
                <a:prstClr val="black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780402" y="4713226"/>
            <a:ext cx="808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600" b="1" dirty="0">
                <a:solidFill>
                  <a:prstClr val="black"/>
                </a:solidFill>
              </a:rPr>
              <a:t>What difficulties or dangers did Christian meet when he first lived in the wild?</a:t>
            </a:r>
            <a:endParaRPr lang="zh-CN" altLang="en-US" sz="3600" b="1" dirty="0">
              <a:solidFill>
                <a:prstClr val="black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19456" y="532537"/>
            <a:ext cx="93923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Role</a:t>
            </a:r>
            <a:r>
              <a:rPr lang="en-US" altLang="zh-C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play d</a:t>
            </a:r>
            <a:r>
              <a:rPr lang="en-US" altLang="zh-CN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j-lt"/>
              </a:rPr>
              <a:t>iscussion </a:t>
            </a:r>
            <a:r>
              <a:rPr lang="en-US" altLang="zh-C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and report. </a:t>
            </a:r>
            <a:endParaRPr lang="zh-CN" alt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592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19825" y="1834896"/>
            <a:ext cx="2173854" cy="933885"/>
            <a:chOff x="4060840" y="4405695"/>
            <a:chExt cx="2173854" cy="933885"/>
          </a:xfrm>
        </p:grpSpPr>
        <p:sp>
          <p:nvSpPr>
            <p:cNvPr id="6" name="圆角矩形 5"/>
            <p:cNvSpPr/>
            <p:nvPr/>
          </p:nvSpPr>
          <p:spPr>
            <a:xfrm>
              <a:off x="4060840" y="4405695"/>
              <a:ext cx="2173854" cy="93388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圆角矩形 4"/>
            <p:cNvSpPr/>
            <p:nvPr/>
          </p:nvSpPr>
          <p:spPr>
            <a:xfrm>
              <a:off x="4106429" y="4451284"/>
              <a:ext cx="2082676" cy="8427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000" b="1" kern="1200" dirty="0" smtClean="0"/>
                <a:t>William</a:t>
              </a:r>
              <a:endParaRPr lang="zh-CN" altLang="en-US" sz="4000" b="1" kern="1200" dirty="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076565" y="3312876"/>
            <a:ext cx="2217114" cy="1000774"/>
            <a:chOff x="2177607" y="3192099"/>
            <a:chExt cx="2217114" cy="1000774"/>
          </a:xfrm>
        </p:grpSpPr>
        <p:sp>
          <p:nvSpPr>
            <p:cNvPr id="9" name="圆角矩形 8"/>
            <p:cNvSpPr/>
            <p:nvPr/>
          </p:nvSpPr>
          <p:spPr>
            <a:xfrm>
              <a:off x="2177607" y="3192099"/>
              <a:ext cx="2217114" cy="93388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圆角矩形 4"/>
            <p:cNvSpPr/>
            <p:nvPr/>
          </p:nvSpPr>
          <p:spPr>
            <a:xfrm>
              <a:off x="2177607" y="3350166"/>
              <a:ext cx="2125936" cy="8427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000" b="1" kern="1200" dirty="0" smtClean="0"/>
                <a:t>Jennifer</a:t>
              </a:r>
              <a:endParaRPr lang="zh-CN" altLang="en-US" sz="4000" b="1" kern="1200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170655" y="4790856"/>
            <a:ext cx="2031846" cy="933885"/>
            <a:chOff x="2224652" y="1102341"/>
            <a:chExt cx="2031846" cy="933885"/>
          </a:xfrm>
        </p:grpSpPr>
        <p:sp>
          <p:nvSpPr>
            <p:cNvPr id="12" name="圆角矩形 11"/>
            <p:cNvSpPr/>
            <p:nvPr/>
          </p:nvSpPr>
          <p:spPr>
            <a:xfrm>
              <a:off x="2224652" y="1102341"/>
              <a:ext cx="2031846" cy="93388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圆角矩形 4"/>
            <p:cNvSpPr/>
            <p:nvPr/>
          </p:nvSpPr>
          <p:spPr>
            <a:xfrm>
              <a:off x="2270241" y="1147930"/>
              <a:ext cx="1940668" cy="8427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900" b="1" kern="1200" dirty="0" smtClean="0"/>
                <a:t>Li Hua</a:t>
              </a:r>
              <a:endParaRPr lang="zh-CN" altLang="en-US" sz="3900" b="1" kern="1200" dirty="0"/>
            </a:p>
          </p:txBody>
        </p:sp>
      </p:grpSp>
      <p:sp>
        <p:nvSpPr>
          <p:cNvPr id="14" name="矩形 13"/>
          <p:cNvSpPr/>
          <p:nvPr/>
        </p:nvSpPr>
        <p:spPr>
          <a:xfrm>
            <a:off x="3535680" y="1701673"/>
            <a:ext cx="7863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600" b="1" dirty="0">
                <a:solidFill>
                  <a:prstClr val="black"/>
                </a:solidFill>
              </a:rPr>
              <a:t>Was it safe for Ace &amp; John to keep a lion </a:t>
            </a:r>
            <a:r>
              <a:rPr lang="en-US" altLang="zh-CN" sz="3600" b="1" dirty="0" smtClean="0">
                <a:solidFill>
                  <a:prstClr val="black"/>
                </a:solidFill>
              </a:rPr>
              <a:t>as </a:t>
            </a:r>
            <a:r>
              <a:rPr lang="en-US" altLang="zh-CN" sz="3600" b="1" dirty="0">
                <a:solidFill>
                  <a:prstClr val="black"/>
                </a:solidFill>
              </a:rPr>
              <a:t>a pet? Why</a:t>
            </a:r>
            <a:r>
              <a:rPr lang="zh-CN" altLang="zh-CN" sz="3600" b="1" dirty="0">
                <a:solidFill>
                  <a:prstClr val="black"/>
                </a:solidFill>
              </a:rPr>
              <a:t>？</a:t>
            </a:r>
            <a:endParaRPr lang="zh-CN" altLang="en-US" sz="3600" b="1" dirty="0">
              <a:solidFill>
                <a:prstClr val="black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535680" y="3179653"/>
            <a:ext cx="7644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600" b="1" dirty="0">
                <a:solidFill>
                  <a:prstClr val="black"/>
                </a:solidFill>
              </a:rPr>
              <a:t>If Ace &amp; John hadn’t sent Christian </a:t>
            </a:r>
            <a:r>
              <a:rPr lang="en-US" altLang="zh-CN" sz="3600" b="1" dirty="0" smtClean="0">
                <a:solidFill>
                  <a:prstClr val="black"/>
                </a:solidFill>
              </a:rPr>
              <a:t>to Africa</a:t>
            </a:r>
            <a:r>
              <a:rPr lang="en-US" altLang="zh-CN" sz="3600" b="1" dirty="0">
                <a:solidFill>
                  <a:prstClr val="black"/>
                </a:solidFill>
              </a:rPr>
              <a:t>, what would have happened?</a:t>
            </a:r>
            <a:endParaRPr lang="zh-CN" altLang="en-US" sz="3600" b="1" dirty="0">
              <a:solidFill>
                <a:prstClr val="black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535680" y="4657633"/>
            <a:ext cx="8193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600" b="1" dirty="0">
                <a:solidFill>
                  <a:prstClr val="black"/>
                </a:solidFill>
              </a:rPr>
              <a:t>Does any part of the story remind you of a similar </a:t>
            </a:r>
            <a:r>
              <a:rPr lang="en-US" altLang="zh-CN" sz="3600" b="1" dirty="0" smtClean="0">
                <a:solidFill>
                  <a:prstClr val="black"/>
                </a:solidFill>
              </a:rPr>
              <a:t>experience? </a:t>
            </a:r>
            <a:r>
              <a:rPr lang="en-US" altLang="zh-CN" sz="3600" b="1" dirty="0">
                <a:solidFill>
                  <a:prstClr val="black"/>
                </a:solidFill>
              </a:rPr>
              <a:t>Share with us.</a:t>
            </a:r>
            <a:endParaRPr lang="zh-CN" altLang="en-US" sz="3600" b="1" dirty="0">
              <a:solidFill>
                <a:prstClr val="black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140090" y="568163"/>
            <a:ext cx="93923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Role</a:t>
            </a:r>
            <a:r>
              <a:rPr lang="en-US" altLang="zh-C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play d</a:t>
            </a:r>
            <a:r>
              <a:rPr lang="en-US" altLang="zh-CN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j-lt"/>
              </a:rPr>
              <a:t>iscussion </a:t>
            </a:r>
            <a:r>
              <a:rPr lang="en-US" altLang="zh-C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and report. </a:t>
            </a:r>
            <a:endParaRPr lang="zh-CN" alt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3440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97782" y="1288906"/>
            <a:ext cx="5430981" cy="4114367"/>
          </a:xfrm>
          <a:gradFill>
            <a:gsLst>
              <a:gs pos="100000">
                <a:schemeClr val="accent2">
                  <a:lumMod val="50000"/>
                </a:schemeClr>
              </a:gs>
              <a:gs pos="3000">
                <a:schemeClr val="accent2">
                  <a:lumMod val="50000"/>
                  <a:alpha val="34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altLang="zh-CN" b="1" dirty="0" smtClean="0"/>
              <a:t>Was </a:t>
            </a:r>
            <a:r>
              <a:rPr lang="en-US" altLang="zh-CN" b="1" dirty="0"/>
              <a:t>it a good idea to have Christian </a:t>
            </a:r>
            <a:r>
              <a:rPr lang="en-US" altLang="zh-CN" b="1" dirty="0" smtClean="0"/>
              <a:t>as a </a:t>
            </a:r>
            <a:r>
              <a:rPr lang="en-US" altLang="zh-CN" b="1" dirty="0"/>
              <a:t>pet?</a:t>
            </a:r>
            <a:r>
              <a:rPr lang="zh-CN" altLang="zh-CN" b="1" dirty="0"/>
              <a:t/>
            </a:r>
            <a:br>
              <a:rPr lang="zh-CN" altLang="zh-CN" b="1" dirty="0"/>
            </a:b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/>
              <a:t>Were Ace &amp; John </a:t>
            </a:r>
            <a:r>
              <a:rPr lang="en-US" altLang="zh-CN" b="1" dirty="0"/>
              <a:t>right to let Christian go free?</a:t>
            </a:r>
            <a:r>
              <a:rPr lang="zh-CN" altLang="zh-CN" b="1" dirty="0"/>
              <a:t/>
            </a:r>
            <a:br>
              <a:rPr lang="zh-CN" altLang="zh-CN" b="1" dirty="0"/>
            </a:br>
            <a:endParaRPr lang="zh-CN" altLang="en-US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20" y="1288906"/>
            <a:ext cx="6179126" cy="48599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25"/>
            <a:ext cx="2303362" cy="1111090"/>
          </a:xfrm>
          <a:prstGeom prst="rect">
            <a:avLst/>
          </a:prstGeom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2187447" y="177816"/>
            <a:ext cx="9741316" cy="1111090"/>
          </a:xfrm>
          <a:prstGeom prst="rect">
            <a:avLst/>
          </a:prstGeom>
          <a:gradFill>
            <a:gsLst>
              <a:gs pos="37000">
                <a:srgbClr val="D6E6F5">
                  <a:alpha val="60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b="1" dirty="0">
              <a:effectLst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28344" y="227138"/>
            <a:ext cx="8411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Role play–a TV chat program.</a:t>
            </a:r>
            <a:endParaRPr lang="zh-CN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057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" t="3538" r="38" b="5534"/>
          <a:stretch/>
        </p:blipFill>
        <p:spPr>
          <a:xfrm>
            <a:off x="1333500" y="3313924"/>
            <a:ext cx="4513118" cy="32047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626" y="3563214"/>
            <a:ext cx="4770180" cy="29014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626" y="254061"/>
            <a:ext cx="4770179" cy="310865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54061"/>
            <a:ext cx="4476991" cy="29309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18040" y="2849843"/>
            <a:ext cx="10035760" cy="1325563"/>
          </a:xfrm>
          <a:solidFill>
            <a:schemeClr val="bg1">
              <a:alpha val="85000"/>
            </a:schemeClr>
          </a:solidFill>
        </p:spPr>
        <p:txBody>
          <a:bodyPr/>
          <a:lstStyle/>
          <a:p>
            <a:pPr algn="ctr"/>
            <a:r>
              <a:rPr lang="en-US" altLang="zh-CN" b="1" dirty="0"/>
              <a:t>What do you think of lions?</a:t>
            </a:r>
            <a:endParaRPr lang="zh-CN" altLang="en-US" b="1" dirty="0"/>
          </a:p>
        </p:txBody>
      </p:sp>
      <p:sp>
        <p:nvSpPr>
          <p:cNvPr id="14" name="文本框 13"/>
          <p:cNvSpPr txBox="1"/>
          <p:nvPr/>
        </p:nvSpPr>
        <p:spPr>
          <a:xfrm>
            <a:off x="9158213" y="269875"/>
            <a:ext cx="2106592" cy="584775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sharp paws</a:t>
            </a:r>
            <a:endParaRPr lang="zh-CN" altLang="en-US" sz="3200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3698586" y="243007"/>
            <a:ext cx="2127365" cy="584775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sharp teeth</a:t>
            </a:r>
            <a:endParaRPr lang="zh-CN" altLang="en-US" sz="3200" b="1" dirty="0"/>
          </a:p>
        </p:txBody>
      </p:sp>
      <p:sp>
        <p:nvSpPr>
          <p:cNvPr id="16" name="文本框 15"/>
          <p:cNvSpPr txBox="1"/>
          <p:nvPr/>
        </p:nvSpPr>
        <p:spPr>
          <a:xfrm>
            <a:off x="1333500" y="5930478"/>
            <a:ext cx="1953463" cy="584775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aggressive</a:t>
            </a:r>
            <a:endParaRPr lang="zh-CN" altLang="en-US" sz="3200" b="1" dirty="0"/>
          </a:p>
        </p:txBody>
      </p:sp>
      <p:sp>
        <p:nvSpPr>
          <p:cNvPr id="17" name="文本框 16"/>
          <p:cNvSpPr txBox="1"/>
          <p:nvPr/>
        </p:nvSpPr>
        <p:spPr>
          <a:xfrm>
            <a:off x="6494626" y="5905079"/>
            <a:ext cx="1953463" cy="584775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dangerous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3045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云形标注 6"/>
          <p:cNvSpPr/>
          <p:nvPr/>
        </p:nvSpPr>
        <p:spPr>
          <a:xfrm>
            <a:off x="3599727" y="875490"/>
            <a:ext cx="8206450" cy="2280212"/>
          </a:xfrm>
          <a:prstGeom prst="cloudCallout">
            <a:avLst/>
          </a:prstGeom>
          <a:solidFill>
            <a:srgbClr val="FFC0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386805" y="1415431"/>
            <a:ext cx="72341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What </a:t>
            </a:r>
            <a:r>
              <a:rPr lang="en-US" altLang="zh-CN" sz="4000" dirty="0" smtClean="0"/>
              <a:t>will </a:t>
            </a:r>
            <a:r>
              <a:rPr lang="en-US" altLang="zh-CN" sz="4000" dirty="0"/>
              <a:t>you think about if you want to keep a pet?</a:t>
            </a:r>
            <a:endParaRPr lang="zh-CN" altLang="en-US" sz="4000" dirty="0"/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27" y="2795598"/>
            <a:ext cx="2590800" cy="3962400"/>
          </a:xfrm>
        </p:spPr>
      </p:pic>
    </p:spTree>
    <p:extLst>
      <p:ext uri="{BB962C8B-B14F-4D97-AF65-F5344CB8AC3E}">
        <p14:creationId xmlns:p14="http://schemas.microsoft.com/office/powerpoint/2010/main" val="260108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9" b="7734"/>
          <a:stretch/>
        </p:blipFill>
        <p:spPr>
          <a:xfrm>
            <a:off x="333969" y="341376"/>
            <a:ext cx="11528847" cy="632764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82496" y="1641515"/>
            <a:ext cx="9144000" cy="1655762"/>
          </a:xfrm>
        </p:spPr>
        <p:txBody>
          <a:bodyPr>
            <a:noAutofit/>
          </a:bodyPr>
          <a:lstStyle/>
          <a:p>
            <a:r>
              <a:rPr lang="en-US" altLang="zh-CN" sz="4400" dirty="0">
                <a:latin typeface="Baskerville Old Face" panose="02020602080505020303" pitchFamily="18" charset="0"/>
              </a:rPr>
              <a:t>A better thing than love is to know how to really protect and help animals.</a:t>
            </a:r>
            <a:endParaRPr lang="zh-CN" altLang="en-US" sz="4400" b="1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94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1" y="414843"/>
            <a:ext cx="6479810" cy="855817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6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Homework</a:t>
            </a:r>
            <a:r>
              <a:rPr lang="en-US" altLang="zh-CN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zh-CN" alt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zh-CN" alt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86968" y="1390515"/>
            <a:ext cx="4453128" cy="5093412"/>
          </a:xfrm>
          <a:solidFill>
            <a:schemeClr val="accent4">
              <a:lumMod val="40000"/>
              <a:lumOff val="60000"/>
            </a:schemeClr>
          </a:solidFill>
          <a:effectLst>
            <a:softEdge rad="63500"/>
          </a:effectLst>
        </p:spPr>
        <p:txBody>
          <a:bodyPr numCol="1">
            <a:normAutofit lnSpcReduction="10000"/>
          </a:bodyPr>
          <a:lstStyle/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r>
              <a:rPr lang="zh-CN" altLang="zh-CN" dirty="0" smtClean="0"/>
              <a:t>（</a:t>
            </a:r>
            <a:r>
              <a:rPr lang="en-US" altLang="zh-CN" dirty="0" smtClean="0"/>
              <a:t>1</a:t>
            </a:r>
            <a:r>
              <a:rPr lang="zh-CN" altLang="zh-CN" dirty="0" smtClean="0"/>
              <a:t>）</a:t>
            </a:r>
            <a:r>
              <a:rPr lang="en-US" altLang="zh-CN" dirty="0" smtClean="0"/>
              <a:t>Imagine you are Ace or John. Write a </a:t>
            </a:r>
            <a:r>
              <a:rPr lang="en-US" altLang="zh-CN" smtClean="0"/>
              <a:t>letter </a:t>
            </a:r>
            <a:r>
              <a:rPr lang="en-US" altLang="zh-CN" smtClean="0"/>
              <a:t>about </a:t>
            </a:r>
            <a:r>
              <a:rPr lang="en-US" altLang="zh-CN" smtClean="0"/>
              <a:t>Christian </a:t>
            </a:r>
            <a:r>
              <a:rPr lang="en-US" altLang="zh-CN" dirty="0" smtClean="0"/>
              <a:t>to </a:t>
            </a:r>
            <a:r>
              <a:rPr lang="en-US" altLang="zh-CN" dirty="0"/>
              <a:t>a friend: </a:t>
            </a:r>
            <a:endParaRPr lang="zh-CN" altLang="zh-CN" dirty="0" smtClean="0"/>
          </a:p>
          <a:p>
            <a:pPr lvl="0"/>
            <a:r>
              <a:rPr lang="en-US" altLang="zh-CN" dirty="0" smtClean="0"/>
              <a:t>How did you feel when you kept him as a pet?</a:t>
            </a:r>
            <a:endParaRPr lang="zh-CN" altLang="zh-CN" dirty="0" smtClean="0"/>
          </a:p>
          <a:p>
            <a:pPr lvl="0"/>
            <a:r>
              <a:rPr lang="en-US" altLang="zh-CN" dirty="0" smtClean="0"/>
              <a:t>Why did you have to send him to Africa?</a:t>
            </a:r>
            <a:endParaRPr lang="zh-CN" altLang="zh-CN" dirty="0" smtClean="0"/>
          </a:p>
          <a:p>
            <a:pPr lvl="0"/>
            <a:r>
              <a:rPr lang="en-US" altLang="zh-CN" dirty="0" smtClean="0"/>
              <a:t>What did you worry when you sent him away?</a:t>
            </a:r>
            <a:endParaRPr lang="zh-CN" altLang="zh-CN" dirty="0" smtClean="0"/>
          </a:p>
          <a:p>
            <a:pPr lvl="0"/>
            <a:r>
              <a:rPr lang="en-US" altLang="zh-CN" dirty="0" smtClean="0"/>
              <a:t>What do you think of your decision to let him go free?</a:t>
            </a:r>
            <a:endParaRPr lang="zh-CN" altLang="zh-CN" dirty="0" smtClean="0"/>
          </a:p>
        </p:txBody>
      </p:sp>
      <p:sp>
        <p:nvSpPr>
          <p:cNvPr id="6" name="矩形 5"/>
          <p:cNvSpPr/>
          <p:nvPr/>
        </p:nvSpPr>
        <p:spPr>
          <a:xfrm>
            <a:off x="6156198" y="1558673"/>
            <a:ext cx="4463034" cy="4739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altLang="zh-CN" sz="2800" dirty="0" smtClean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CN" altLang="zh-CN" sz="2800" dirty="0" smtClean="0">
                <a:solidFill>
                  <a:prstClr val="black"/>
                </a:solidFill>
              </a:rPr>
              <a:t>（</a:t>
            </a:r>
            <a:r>
              <a:rPr lang="en-US" altLang="zh-CN" sz="2800" dirty="0">
                <a:solidFill>
                  <a:prstClr val="black"/>
                </a:solidFill>
              </a:rPr>
              <a:t>2</a:t>
            </a:r>
            <a:r>
              <a:rPr lang="zh-CN" altLang="zh-CN" sz="2800" dirty="0">
                <a:solidFill>
                  <a:prstClr val="black"/>
                </a:solidFill>
              </a:rPr>
              <a:t>）</a:t>
            </a:r>
            <a:r>
              <a:rPr lang="en-US" altLang="zh-CN" sz="2800" dirty="0">
                <a:solidFill>
                  <a:prstClr val="black"/>
                </a:solidFill>
              </a:rPr>
              <a:t>Write a book review after you read the </a:t>
            </a:r>
            <a:r>
              <a:rPr lang="en-US" altLang="zh-CN" sz="2800" dirty="0" smtClean="0">
                <a:solidFill>
                  <a:prstClr val="black"/>
                </a:solidFill>
              </a:rPr>
              <a:t>story.  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prstClr val="black"/>
                </a:solidFill>
              </a:rPr>
              <a:t>What is the story about?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prstClr val="black"/>
                </a:solidFill>
              </a:rPr>
              <a:t>Which </a:t>
            </a:r>
            <a:r>
              <a:rPr lang="en-US" altLang="zh-CN" sz="2800" dirty="0">
                <a:solidFill>
                  <a:prstClr val="black"/>
                </a:solidFill>
              </a:rPr>
              <a:t>part do you like best?</a:t>
            </a:r>
            <a:endParaRPr lang="zh-CN" altLang="zh-CN" sz="28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prstClr val="black"/>
                </a:solidFill>
              </a:rPr>
              <a:t>Which part do you want to know more?</a:t>
            </a:r>
            <a:endParaRPr lang="zh-CN" altLang="zh-CN" sz="28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prstClr val="black"/>
                </a:solidFill>
              </a:rPr>
              <a:t>How do </a:t>
            </a:r>
            <a:r>
              <a:rPr lang="en-US" altLang="zh-CN" sz="2800" dirty="0">
                <a:solidFill>
                  <a:prstClr val="black"/>
                </a:solidFill>
              </a:rPr>
              <a:t>your </a:t>
            </a:r>
            <a:r>
              <a:rPr lang="en-US" altLang="zh-CN" sz="2800" dirty="0" smtClean="0">
                <a:solidFill>
                  <a:prstClr val="black"/>
                </a:solidFill>
              </a:rPr>
              <a:t>feel </a:t>
            </a:r>
            <a:r>
              <a:rPr lang="en-US" altLang="zh-CN" sz="2800" dirty="0">
                <a:solidFill>
                  <a:prstClr val="black"/>
                </a:solidFill>
              </a:rPr>
              <a:t>after you read it</a:t>
            </a:r>
            <a:r>
              <a:rPr lang="en-US" altLang="zh-CN" sz="2800" dirty="0" smtClean="0">
                <a:solidFill>
                  <a:prstClr val="black"/>
                </a:solidFill>
              </a:rPr>
              <a:t>?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zh-CN" altLang="zh-CN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4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92538" y="533320"/>
            <a:ext cx="109279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/>
                <a:cs typeface="+mj-cs"/>
              </a:rPr>
              <a:t>W</a:t>
            </a:r>
            <a:r>
              <a:rPr lang="en-US" altLang="zh-C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/>
                <a:cs typeface="+mj-cs"/>
              </a:rPr>
              <a:t>hat questions do you have about this picture?</a:t>
            </a:r>
            <a:endParaRPr lang="zh-CN" alt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9185" y="1520292"/>
            <a:ext cx="7913176" cy="497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文本框 7"/>
          <p:cNvSpPr txBox="1"/>
          <p:nvPr/>
        </p:nvSpPr>
        <p:spPr>
          <a:xfrm>
            <a:off x="7636530" y="5188075"/>
            <a:ext cx="216288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a lion cub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7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横卷形 5"/>
          <p:cNvSpPr/>
          <p:nvPr/>
        </p:nvSpPr>
        <p:spPr>
          <a:xfrm>
            <a:off x="5701808" y="420181"/>
            <a:ext cx="5116010" cy="1076446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chemeClr val="tx1"/>
                </a:solidFill>
              </a:rPr>
              <a:t>1) Living in a Shop</a:t>
            </a:r>
            <a:endParaRPr lang="zh-CN" altLang="en-US" sz="3600" b="1" dirty="0">
              <a:solidFill>
                <a:schemeClr val="tx1"/>
              </a:solidFill>
            </a:endParaRPr>
          </a:p>
        </p:txBody>
      </p:sp>
      <p:sp>
        <p:nvSpPr>
          <p:cNvPr id="7" name="横卷形 6"/>
          <p:cNvSpPr/>
          <p:nvPr/>
        </p:nvSpPr>
        <p:spPr>
          <a:xfrm>
            <a:off x="1503956" y="5781554"/>
            <a:ext cx="5116010" cy="1076446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chemeClr val="tx1"/>
                </a:solidFill>
              </a:rPr>
              <a:t>2) </a:t>
            </a:r>
            <a:r>
              <a:rPr lang="en-US" altLang="zh-CN" sz="3600" b="1" dirty="0"/>
              <a:t>A Lion Cub for Sale</a:t>
            </a:r>
            <a:endParaRPr lang="zh-CN" altLang="en-US" sz="36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1257" y="0"/>
            <a:ext cx="5438899" cy="505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63460" y="2801648"/>
            <a:ext cx="3928540" cy="4056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2800" y="2792990"/>
            <a:ext cx="1599931" cy="406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1191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0226" y="2424770"/>
            <a:ext cx="3801774" cy="443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875813" y="2378139"/>
            <a:ext cx="1531519" cy="4479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横卷形 5"/>
          <p:cNvSpPr/>
          <p:nvPr/>
        </p:nvSpPr>
        <p:spPr>
          <a:xfrm>
            <a:off x="1161328" y="5088348"/>
            <a:ext cx="5116010" cy="1076446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/>
              <a:t>4) The Lion Cub </a:t>
            </a:r>
            <a:r>
              <a:rPr lang="en-US" altLang="zh-CN" sz="3600" b="1" u="sng" dirty="0"/>
              <a:t>Grows</a:t>
            </a:r>
            <a:endParaRPr lang="zh-CN" altLang="en-US" sz="3600" b="1" u="sng" dirty="0">
              <a:solidFill>
                <a:schemeClr val="tx1"/>
              </a:solidFill>
            </a:endParaRPr>
          </a:p>
        </p:txBody>
      </p:sp>
      <p:sp>
        <p:nvSpPr>
          <p:cNvPr id="7" name="横卷形 6"/>
          <p:cNvSpPr/>
          <p:nvPr/>
        </p:nvSpPr>
        <p:spPr>
          <a:xfrm>
            <a:off x="5926238" y="721488"/>
            <a:ext cx="5116010" cy="1076446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/>
              <a:t>3) A Lion Cub </a:t>
            </a:r>
            <a:r>
              <a:rPr lang="en-US" altLang="zh-CN" sz="3600" b="1" u="sng" dirty="0"/>
              <a:t>Pet</a:t>
            </a:r>
            <a:endParaRPr lang="zh-CN" altLang="en-US" sz="3600" b="1" u="sng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88" y="-1"/>
            <a:ext cx="3808082" cy="4423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523199" cy="434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39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动作按钮: 帮助 5">
            <a:hlinkClick r:id="" action="ppaction://noaction" highlightClick="1"/>
          </p:cNvPr>
          <p:cNvSpPr/>
          <p:nvPr/>
        </p:nvSpPr>
        <p:spPr>
          <a:xfrm>
            <a:off x="6277338" y="2951544"/>
            <a:ext cx="5497974" cy="3715474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横卷形 6"/>
          <p:cNvSpPr/>
          <p:nvPr/>
        </p:nvSpPr>
        <p:spPr>
          <a:xfrm>
            <a:off x="5926238" y="721488"/>
            <a:ext cx="5116010" cy="1076446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/>
              <a:t>5) A Different World</a:t>
            </a:r>
            <a:endParaRPr lang="zh-CN" alt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横卷形 7"/>
          <p:cNvSpPr/>
          <p:nvPr/>
        </p:nvSpPr>
        <p:spPr>
          <a:xfrm>
            <a:off x="1161328" y="5088348"/>
            <a:ext cx="5116010" cy="1076446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/>
              <a:t>6) The End of the Story</a:t>
            </a:r>
            <a:endParaRPr lang="zh-CN" altLang="en-US" sz="3600" b="1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02132" y="47501"/>
            <a:ext cx="3924263" cy="460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603169" cy="459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7414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内容占位符 12"/>
          <p:cNvSpPr>
            <a:spLocks noGrp="1"/>
          </p:cNvSpPr>
          <p:nvPr>
            <p:ph idx="1"/>
          </p:nvPr>
        </p:nvSpPr>
        <p:spPr>
          <a:xfrm>
            <a:off x="734291" y="1788383"/>
            <a:ext cx="5116010" cy="1076446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altLang="zh-CN" sz="3600" b="1" dirty="0" smtClean="0">
                <a:solidFill>
                  <a:schemeClr val="tx1"/>
                </a:solidFill>
              </a:rPr>
              <a:t>1) Living in a Shop (P4) </a:t>
            </a:r>
            <a:endParaRPr lang="zh-CN" altLang="en-US" sz="3600" b="1" dirty="0">
              <a:solidFill>
                <a:schemeClr val="tx1"/>
              </a:solidFill>
            </a:endParaRPr>
          </a:p>
        </p:txBody>
      </p:sp>
      <p:sp>
        <p:nvSpPr>
          <p:cNvPr id="14" name="横卷形 13"/>
          <p:cNvSpPr/>
          <p:nvPr/>
        </p:nvSpPr>
        <p:spPr>
          <a:xfrm>
            <a:off x="6054436" y="1818080"/>
            <a:ext cx="5266557" cy="1076446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chemeClr val="tx1"/>
                </a:solidFill>
              </a:rPr>
              <a:t>2) </a:t>
            </a:r>
            <a:r>
              <a:rPr lang="en-US" altLang="zh-CN" sz="3600" b="1" dirty="0"/>
              <a:t>A Lion Cub for </a:t>
            </a:r>
            <a:r>
              <a:rPr lang="en-US" altLang="zh-CN" sz="3600" b="1" dirty="0" smtClean="0"/>
              <a:t>Sale (P6)</a:t>
            </a:r>
            <a:endParaRPr lang="zh-CN" altLang="en-US" sz="3600" b="1" dirty="0">
              <a:solidFill>
                <a:schemeClr val="tx1"/>
              </a:solidFill>
            </a:endParaRPr>
          </a:p>
        </p:txBody>
      </p:sp>
      <p:sp>
        <p:nvSpPr>
          <p:cNvPr id="15" name="横卷形 14"/>
          <p:cNvSpPr/>
          <p:nvPr/>
        </p:nvSpPr>
        <p:spPr>
          <a:xfrm>
            <a:off x="734291" y="4210791"/>
            <a:ext cx="6034644" cy="1076446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/>
              <a:t>5</a:t>
            </a:r>
            <a:r>
              <a:rPr lang="en-US" altLang="zh-CN" sz="3600" b="1" dirty="0"/>
              <a:t>) A Different </a:t>
            </a:r>
            <a:r>
              <a:rPr lang="en-US" altLang="zh-CN" sz="3600" b="1" dirty="0" smtClean="0"/>
              <a:t>World (P12) </a:t>
            </a:r>
            <a:endParaRPr lang="zh-CN" altLang="en-US" sz="3600" b="1" dirty="0">
              <a:solidFill>
                <a:schemeClr val="tx1"/>
              </a:solidFill>
            </a:endParaRPr>
          </a:p>
        </p:txBody>
      </p:sp>
      <p:sp>
        <p:nvSpPr>
          <p:cNvPr id="16" name="横卷形 15"/>
          <p:cNvSpPr/>
          <p:nvPr/>
        </p:nvSpPr>
        <p:spPr>
          <a:xfrm>
            <a:off x="734291" y="2999587"/>
            <a:ext cx="5116010" cy="1076446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/>
              <a:t>3) A Lion Cub Pet (P8) </a:t>
            </a:r>
            <a:endParaRPr lang="zh-CN" altLang="en-US" sz="3600" b="1" dirty="0">
              <a:solidFill>
                <a:schemeClr val="tx1"/>
              </a:solidFill>
            </a:endParaRPr>
          </a:p>
        </p:txBody>
      </p:sp>
      <p:sp>
        <p:nvSpPr>
          <p:cNvPr id="17" name="横卷形 16"/>
          <p:cNvSpPr/>
          <p:nvPr/>
        </p:nvSpPr>
        <p:spPr>
          <a:xfrm>
            <a:off x="6054436" y="2999587"/>
            <a:ext cx="5612923" cy="1076446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/>
              <a:t>4) The Lion Cub </a:t>
            </a:r>
            <a:r>
              <a:rPr lang="en-US" altLang="zh-CN" sz="3600" b="1" dirty="0" smtClean="0"/>
              <a:t>Grows(P10)</a:t>
            </a:r>
            <a:endParaRPr lang="zh-CN" altLang="en-US" sz="3600" b="1" dirty="0">
              <a:solidFill>
                <a:schemeClr val="tx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10540" y="1918134"/>
            <a:ext cx="10933068" cy="76944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</a:rPr>
              <a:t>Student 1 and Student 2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10540" y="3108662"/>
            <a:ext cx="10933068" cy="76944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</a:rPr>
              <a:t>Student </a:t>
            </a:r>
            <a:r>
              <a:rPr lang="en-US" altLang="zh-CN" sz="4400" b="1" dirty="0" smtClean="0">
                <a:solidFill>
                  <a:srgbClr val="FF0000"/>
                </a:solidFill>
              </a:rPr>
              <a:t>3 </a:t>
            </a:r>
            <a:r>
              <a:rPr lang="en-US" altLang="zh-CN" sz="4400" b="1" dirty="0">
                <a:solidFill>
                  <a:srgbClr val="FF0000"/>
                </a:solidFill>
              </a:rPr>
              <a:t>and Student </a:t>
            </a:r>
            <a:r>
              <a:rPr lang="en-US" altLang="zh-CN" sz="4400" b="1" dirty="0" smtClean="0">
                <a:solidFill>
                  <a:srgbClr val="FF0000"/>
                </a:solidFill>
              </a:rPr>
              <a:t>4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60094" y="4316793"/>
            <a:ext cx="10933068" cy="76944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</a:rPr>
              <a:t>Student 5</a:t>
            </a:r>
            <a:r>
              <a:rPr lang="en-US" altLang="zh-CN" sz="4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4400" b="1" dirty="0">
                <a:solidFill>
                  <a:srgbClr val="FF0000"/>
                </a:solidFill>
              </a:rPr>
              <a:t>and Student </a:t>
            </a:r>
            <a:r>
              <a:rPr lang="en-US" altLang="zh-CN" sz="4400" b="1" dirty="0" smtClean="0">
                <a:solidFill>
                  <a:srgbClr val="FF0000"/>
                </a:solidFill>
              </a:rPr>
              <a:t>6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5181" y="681643"/>
            <a:ext cx="117968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/>
                <a:cs typeface="+mj-cs"/>
              </a:rPr>
              <a:t>Can you tell what the story is mainly about</a:t>
            </a:r>
            <a:r>
              <a:rPr lang="zh-CN" altLang="zh-CN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/>
                <a:cs typeface="+mj-cs"/>
              </a:rPr>
              <a:t>？</a:t>
            </a:r>
            <a:endParaRPr lang="zh-CN" alt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8148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t="343" r="977" b="30479"/>
          <a:stretch/>
        </p:blipFill>
        <p:spPr>
          <a:xfrm>
            <a:off x="1775520" y="534231"/>
            <a:ext cx="9490363" cy="580339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955286" y="2924945"/>
            <a:ext cx="87127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32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40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32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75520" y="2207477"/>
            <a:ext cx="8404608" cy="646331"/>
          </a:xfrm>
          <a:prstGeom prst="rect">
            <a:avLst/>
          </a:prstGeom>
          <a:solidFill>
            <a:srgbClr val="66CCFF">
              <a:alpha val="50000"/>
            </a:srgbClr>
          </a:solidFill>
        </p:spPr>
        <p:txBody>
          <a:bodyPr wrap="none">
            <a:spAutoFit/>
          </a:bodyPr>
          <a:lstStyle/>
          <a:p>
            <a:pPr algn="just"/>
            <a:r>
              <a:rPr lang="en-US" altLang="zh-CN" sz="32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Q1: </a:t>
            </a:r>
            <a:r>
              <a:rPr lang="en-US" altLang="zh-CN" sz="3600" b="1" dirty="0"/>
              <a:t>Where did Christian (the </a:t>
            </a:r>
            <a:r>
              <a:rPr lang="en-US" altLang="zh-CN" sz="3600" b="1" dirty="0" smtClean="0"/>
              <a:t>lion cub) </a:t>
            </a:r>
            <a:r>
              <a:rPr lang="en-US" altLang="zh-CN" sz="3600" b="1" dirty="0"/>
              <a:t>live</a:t>
            </a:r>
            <a:r>
              <a:rPr lang="en-US" altLang="zh-CN" sz="3600" b="1" dirty="0" smtClean="0"/>
              <a:t>?</a:t>
            </a:r>
            <a:endParaRPr lang="zh-CN" altLang="zh-CN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75520" y="3435927"/>
            <a:ext cx="8019643" cy="646331"/>
          </a:xfrm>
          <a:prstGeom prst="rect">
            <a:avLst/>
          </a:prstGeom>
          <a:solidFill>
            <a:srgbClr val="7FE838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Q2: </a:t>
            </a:r>
            <a:r>
              <a:rPr lang="en-US" altLang="zh-CN" sz="3600" b="1" dirty="0"/>
              <a:t>Who was </a:t>
            </a:r>
            <a:r>
              <a:rPr lang="en-US" altLang="zh-CN" sz="3600" b="1" dirty="0" smtClean="0"/>
              <a:t>Christian with (</a:t>
            </a:r>
            <a:r>
              <a:rPr lang="zh-CN" altLang="en-US" sz="3600" b="1" dirty="0" smtClean="0"/>
              <a:t>和</a:t>
            </a:r>
            <a:r>
              <a:rPr lang="en-US" altLang="zh-CN" sz="3600" b="1" dirty="0" smtClean="0"/>
              <a:t>……</a:t>
            </a:r>
            <a:r>
              <a:rPr lang="zh-CN" altLang="en-US" sz="3600" b="1" dirty="0" smtClean="0"/>
              <a:t>一起</a:t>
            </a:r>
            <a:r>
              <a:rPr lang="en-US" altLang="zh-CN" sz="3600" b="1" dirty="0" smtClean="0"/>
              <a:t>)?</a:t>
            </a:r>
            <a:endParaRPr lang="zh-CN" altLang="zh-CN" sz="36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75520" y="4646733"/>
            <a:ext cx="5525825" cy="646331"/>
          </a:xfrm>
          <a:prstGeom prst="rect">
            <a:avLst/>
          </a:prstGeom>
          <a:solidFill>
            <a:srgbClr val="FFCCFF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Q3: </a:t>
            </a:r>
            <a:r>
              <a:rPr lang="en-US" altLang="zh-CN" sz="3600" b="1" dirty="0" smtClean="0"/>
              <a:t>What </a:t>
            </a:r>
            <a:r>
              <a:rPr lang="en-US" altLang="zh-CN" sz="3600" b="1" dirty="0"/>
              <a:t>did Christian </a:t>
            </a:r>
            <a:r>
              <a:rPr lang="en-US" altLang="zh-CN" sz="3600" b="1" dirty="0" smtClean="0"/>
              <a:t>do?</a:t>
            </a:r>
            <a:endParaRPr lang="zh-CN" altLang="zh-CN" sz="3600" b="1" dirty="0"/>
          </a:p>
        </p:txBody>
      </p:sp>
      <p:sp>
        <p:nvSpPr>
          <p:cNvPr id="3" name="矩形 2"/>
          <p:cNvSpPr/>
          <p:nvPr/>
        </p:nvSpPr>
        <p:spPr>
          <a:xfrm>
            <a:off x="1692309" y="823341"/>
            <a:ext cx="47243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/>
              </a:rPr>
              <a:t>Read and </a:t>
            </a:r>
            <a:r>
              <a:rPr lang="en-US" altLang="zh-C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/>
              </a:rPr>
              <a:t>answer.</a:t>
            </a:r>
            <a:endParaRPr lang="zh-CN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5888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t="343" r="977" b="30479"/>
          <a:stretch/>
        </p:blipFill>
        <p:spPr>
          <a:xfrm>
            <a:off x="1775520" y="527305"/>
            <a:ext cx="9490363" cy="580339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955286" y="2924945"/>
            <a:ext cx="87127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32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40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32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37339" y="2269034"/>
            <a:ext cx="8765156" cy="646331"/>
          </a:xfrm>
          <a:prstGeom prst="rect">
            <a:avLst/>
          </a:prstGeom>
          <a:solidFill>
            <a:srgbClr val="66CCFF">
              <a:alpha val="50000"/>
            </a:srgbClr>
          </a:solidFill>
        </p:spPr>
        <p:txBody>
          <a:bodyPr wrap="none">
            <a:spAutoFit/>
          </a:bodyPr>
          <a:lstStyle/>
          <a:p>
            <a:pPr algn="just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600" b="1" kern="100" dirty="0">
                <a:cs typeface="Times New Roman" panose="02020603050405020304" pitchFamily="18" charset="0"/>
              </a:rPr>
              <a:t>Find </a:t>
            </a:r>
            <a:r>
              <a:rPr lang="en-US" altLang="zh-CN" sz="3600" b="1" kern="100" dirty="0" smtClean="0">
                <a:cs typeface="Times New Roman" panose="02020603050405020304" pitchFamily="18" charset="0"/>
              </a:rPr>
              <a:t>somebody </a:t>
            </a:r>
            <a:r>
              <a:rPr lang="en-US" altLang="zh-CN" sz="3600" b="1" kern="100" dirty="0">
                <a:cs typeface="Times New Roman" panose="02020603050405020304" pitchFamily="18" charset="0"/>
              </a:rPr>
              <a:t>w</a:t>
            </a:r>
            <a:r>
              <a:rPr lang="en-US" altLang="zh-CN" sz="3600" b="1" kern="100" dirty="0" smtClean="0">
                <a:cs typeface="Times New Roman" panose="02020603050405020304" pitchFamily="18" charset="0"/>
              </a:rPr>
              <a:t>ho reads a different part. </a:t>
            </a:r>
            <a:endParaRPr lang="zh-CN" altLang="zh-CN" sz="3600" b="1" kern="100" dirty="0"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75521" y="3429001"/>
            <a:ext cx="5899897" cy="646331"/>
          </a:xfrm>
          <a:prstGeom prst="rect">
            <a:avLst/>
          </a:prstGeom>
          <a:solidFill>
            <a:srgbClr val="7FE838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3600" b="1" kern="100" dirty="0" smtClean="0">
                <a:cs typeface="Times New Roman" panose="02020603050405020304" pitchFamily="18" charset="0"/>
              </a:rPr>
              <a:t>   Exchange </a:t>
            </a:r>
            <a:r>
              <a:rPr lang="en-US" altLang="zh-CN" sz="3600" b="1" kern="100" dirty="0">
                <a:cs typeface="Times New Roman" panose="02020603050405020304" pitchFamily="18" charset="0"/>
              </a:rPr>
              <a:t>the </a:t>
            </a:r>
            <a:r>
              <a:rPr lang="en-US" altLang="zh-CN" sz="3600" b="1" kern="100" dirty="0" smtClean="0">
                <a:cs typeface="Times New Roman" panose="02020603050405020304" pitchFamily="18" charset="0"/>
              </a:rPr>
              <a:t>information.</a:t>
            </a:r>
            <a:endParaRPr lang="zh-CN" altLang="zh-CN" sz="3600" b="1" kern="100" dirty="0"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75520" y="4581129"/>
            <a:ext cx="6620336" cy="646331"/>
          </a:xfrm>
          <a:prstGeom prst="rect">
            <a:avLst/>
          </a:prstGeom>
          <a:solidFill>
            <a:srgbClr val="FFCCFF">
              <a:alpha val="5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600" b="1" kern="100" dirty="0" smtClean="0">
                <a:cs typeface="Times New Roman" panose="02020603050405020304" pitchFamily="18" charset="0"/>
              </a:rPr>
              <a:t>Take </a:t>
            </a:r>
            <a:r>
              <a:rPr lang="en-US" altLang="zh-CN" sz="3600" b="1" kern="100" dirty="0">
                <a:cs typeface="Times New Roman" panose="02020603050405020304" pitchFamily="18" charset="0"/>
              </a:rPr>
              <a:t>notes on your </a:t>
            </a:r>
            <a:r>
              <a:rPr lang="en-US" altLang="zh-CN" sz="3600" b="1" kern="100" dirty="0" smtClean="0">
                <a:cs typeface="Times New Roman" panose="02020603050405020304" pitchFamily="18" charset="0"/>
              </a:rPr>
              <a:t>worksheet.</a:t>
            </a:r>
            <a:endParaRPr lang="zh-CN" altLang="zh-CN" sz="3600" b="1" kern="100" dirty="0"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43283" y="881806"/>
            <a:ext cx="30219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en-US" altLang="zh-C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/>
              </a:rPr>
              <a:t>Group work</a:t>
            </a:r>
            <a:endParaRPr lang="zh-CN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499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699</Words>
  <Application>Microsoft Office PowerPoint</Application>
  <PresentationFormat>自定义</PresentationFormat>
  <Paragraphs>120</Paragraphs>
  <Slides>22</Slides>
  <Notes>3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3" baseType="lpstr">
      <vt:lpstr>Office 主题</vt:lpstr>
      <vt:lpstr>A Lion’s Story</vt:lpstr>
      <vt:lpstr>What do you think of lions?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Was it a good idea to have Christian as a pet?  Were Ace &amp; John right to let Christian go free? </vt:lpstr>
      <vt:lpstr>PowerPoint 演示文稿</vt:lpstr>
      <vt:lpstr>PowerPoint 演示文稿</vt:lpstr>
      <vt:lpstr>Homework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lion’s story</dc:title>
  <dc:creator>bjjsyy</dc:creator>
  <cp:lastModifiedBy>fltrp</cp:lastModifiedBy>
  <cp:revision>107</cp:revision>
  <dcterms:created xsi:type="dcterms:W3CDTF">2018-08-09T23:11:44Z</dcterms:created>
  <dcterms:modified xsi:type="dcterms:W3CDTF">2018-10-30T07:51:55Z</dcterms:modified>
</cp:coreProperties>
</file>