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79" r:id="rId3"/>
    <p:sldId id="330" r:id="rId4"/>
    <p:sldId id="380" r:id="rId5"/>
    <p:sldId id="385" r:id="rId6"/>
    <p:sldId id="381" r:id="rId7"/>
    <p:sldId id="258" r:id="rId8"/>
    <p:sldId id="259" r:id="rId9"/>
    <p:sldId id="378" r:id="rId10"/>
    <p:sldId id="337" r:id="rId11"/>
    <p:sldId id="338" r:id="rId12"/>
    <p:sldId id="339" r:id="rId13"/>
    <p:sldId id="340" r:id="rId14"/>
    <p:sldId id="341" r:id="rId15"/>
    <p:sldId id="313" r:id="rId16"/>
    <p:sldId id="373" r:id="rId17"/>
    <p:sldId id="376" r:id="rId18"/>
    <p:sldId id="374" r:id="rId19"/>
    <p:sldId id="375" r:id="rId20"/>
    <p:sldId id="346" r:id="rId21"/>
    <p:sldId id="384" r:id="rId22"/>
    <p:sldId id="386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27FF5F"/>
    <a:srgbClr val="1DFF56"/>
    <a:srgbClr val="F9E6E0"/>
    <a:srgbClr val="FF6666"/>
    <a:srgbClr val="F5C131"/>
    <a:srgbClr val="2D2833"/>
    <a:srgbClr val="EB8D1B"/>
    <a:srgbClr val="01A89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35" autoAdjust="0"/>
    <p:restoredTop sz="82807" autoAdjust="0"/>
  </p:normalViewPr>
  <p:slideViewPr>
    <p:cSldViewPr snapToGrid="0">
      <p:cViewPr varScale="1">
        <p:scale>
          <a:sx n="83" d="100"/>
          <a:sy n="83" d="100"/>
        </p:scale>
        <p:origin x="-10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BE4BA-322E-40A3-894C-67D4443D98EC}" type="datetimeFigureOut">
              <a:rPr lang="zh-CN" altLang="en-US" smtClean="0"/>
              <a:pPr/>
              <a:t>2018-10-29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78A-1D74-4887-851C-0228622054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3508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667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2252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82123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pPr/>
              <a:t>15</a:t>
            </a:fld>
            <a:endParaRPr lang="en-US" sz="12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5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2018-10-29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772119"/>
            <a:ext cx="12192000" cy="608588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361" y="195942"/>
            <a:ext cx="10515600" cy="57617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361" cy="80082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325330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2018-10-29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98989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2018-10-29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13850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2018-10-29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59" r:id="rId4"/>
  </p:sldLayoutIdLst>
  <mc:AlternateContent xmlns:mc="http://schemas.openxmlformats.org/markup-compatibility/2006">
    <mc:Choice xmlns=""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文本框 15"/>
          <p:cNvSpPr txBox="1"/>
          <p:nvPr>
            <p:custDataLst>
              <p:tags r:id="rId1"/>
            </p:custDataLst>
          </p:nvPr>
        </p:nvSpPr>
        <p:spPr>
          <a:xfrm>
            <a:off x="2081363" y="2251380"/>
            <a:ext cx="9439898" cy="135420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8000" b="1" dirty="0" smtClean="0">
                <a:ln w="12700">
                  <a:noFill/>
                  <a:prstDash val="solid"/>
                </a:ln>
                <a:solidFill>
                  <a:srgbClr val="2D2833"/>
                </a:solidFill>
                <a:latin typeface="Cooper Black"/>
                <a:cs typeface="Cooper Black"/>
              </a:rPr>
              <a:t>Food</a:t>
            </a:r>
            <a:r>
              <a:rPr lang="zh-CN" altLang="en-US" sz="8000" b="1" dirty="0" smtClean="0">
                <a:ln w="12700">
                  <a:noFill/>
                  <a:prstDash val="solid"/>
                </a:ln>
                <a:solidFill>
                  <a:srgbClr val="2D2833"/>
                </a:solidFill>
                <a:latin typeface="Cooper Black"/>
                <a:cs typeface="Cooper Black"/>
              </a:rPr>
              <a:t> </a:t>
            </a:r>
            <a:r>
              <a:rPr lang="en-US" altLang="zh-CN" sz="8000" b="1" dirty="0" smtClean="0">
                <a:ln w="12700">
                  <a:noFill/>
                  <a:prstDash val="solid"/>
                </a:ln>
                <a:solidFill>
                  <a:srgbClr val="2D2833"/>
                </a:solidFill>
                <a:latin typeface="Cooper Black"/>
                <a:cs typeface="Cooper Black"/>
              </a:rPr>
              <a:t>for</a:t>
            </a:r>
            <a:r>
              <a:rPr lang="zh-CN" altLang="en-US" sz="8000" b="1" dirty="0" smtClean="0">
                <a:ln w="12700">
                  <a:noFill/>
                  <a:prstDash val="solid"/>
                </a:ln>
                <a:solidFill>
                  <a:srgbClr val="2D2833"/>
                </a:solidFill>
                <a:latin typeface="Cooper Black"/>
                <a:cs typeface="Cooper Black"/>
              </a:rPr>
              <a:t> </a:t>
            </a:r>
            <a:r>
              <a:rPr lang="en-US" altLang="zh-CN" sz="8000" b="1" dirty="0" smtClean="0">
                <a:ln w="12700">
                  <a:noFill/>
                  <a:prstDash val="solid"/>
                </a:ln>
                <a:solidFill>
                  <a:srgbClr val="2D2833"/>
                </a:solidFill>
                <a:latin typeface="Cooper Black"/>
                <a:cs typeface="Cooper Black"/>
              </a:rPr>
              <a:t>All</a:t>
            </a:r>
            <a:endParaRPr lang="en-US" altLang="zh-CN" sz="8000" b="1" dirty="0">
              <a:ln w="12700">
                <a:noFill/>
                <a:prstDash val="solid"/>
              </a:ln>
              <a:solidFill>
                <a:srgbClr val="2D2833"/>
              </a:solidFill>
              <a:latin typeface="Cooper Black"/>
              <a:cs typeface="Cooper Black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3" y="2452198"/>
            <a:ext cx="2215722" cy="3879669"/>
          </a:xfrm>
          <a:prstGeom prst="rect">
            <a:avLst/>
          </a:prstGeom>
        </p:spPr>
      </p:pic>
      <p:sp>
        <p:nvSpPr>
          <p:cNvPr id="4" name="文本框 4"/>
          <p:cNvSpPr txBox="1"/>
          <p:nvPr/>
        </p:nvSpPr>
        <p:spPr>
          <a:xfrm>
            <a:off x="1926167" y="455082"/>
            <a:ext cx="216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多维阅读第</a:t>
            </a:r>
            <a:r>
              <a:rPr kumimoji="1" lang="en-US" altLang="zh-C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  <a:r>
              <a:rPr kumimoji="1"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级</a:t>
            </a:r>
            <a:endParaRPr kumimoji="1" lang="zh-CN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848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lepha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91" y="1033832"/>
            <a:ext cx="7493000" cy="3746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155312" y="5382029"/>
            <a:ext cx="4099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 smtClean="0">
                <a:latin typeface="Cooper Black"/>
                <a:cs typeface="Cooper Black"/>
              </a:rPr>
              <a:t>elephants</a:t>
            </a:r>
            <a:endParaRPr kumimoji="1" lang="zh-CN" altLang="en-US" sz="4800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510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42738" y="5432329"/>
            <a:ext cx="3281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latin typeface="Cooper Black"/>
                <a:cs typeface="Cooper Black"/>
              </a:rPr>
              <a:t>w</a:t>
            </a:r>
            <a:r>
              <a:rPr kumimoji="1" lang="en-US" altLang="zh-CN" sz="4800" dirty="0" smtClean="0">
                <a:latin typeface="Cooper Black"/>
                <a:cs typeface="Cooper Black"/>
              </a:rPr>
              <a:t>ild</a:t>
            </a:r>
            <a:r>
              <a:rPr kumimoji="1" lang="zh-CN" altLang="en-US" sz="4800" dirty="0" smtClean="0">
                <a:latin typeface="Cooper Black"/>
                <a:cs typeface="Cooper Black"/>
              </a:rPr>
              <a:t> </a:t>
            </a:r>
            <a:r>
              <a:rPr kumimoji="1" lang="en-US" altLang="zh-CN" sz="4800" dirty="0" smtClean="0">
                <a:latin typeface="Cooper Black"/>
                <a:cs typeface="Cooper Black"/>
              </a:rPr>
              <a:t>pigs</a:t>
            </a:r>
            <a:endParaRPr kumimoji="1" lang="zh-CN" altLang="en-US" sz="4800" dirty="0">
              <a:latin typeface="Cooper Black"/>
              <a:cs typeface="Cooper Black"/>
            </a:endParaRPr>
          </a:p>
        </p:txBody>
      </p:sp>
      <p:pic>
        <p:nvPicPr>
          <p:cNvPr id="2" name="图片 1" descr="wild pig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56" y="487482"/>
            <a:ext cx="8699500" cy="4889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9041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55312" y="5382029"/>
            <a:ext cx="2753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dirty="0" smtClean="0">
                <a:latin typeface="Cooper Black"/>
                <a:cs typeface="Cooper Black"/>
              </a:rPr>
              <a:t>rats</a:t>
            </a:r>
            <a:endParaRPr kumimoji="1" lang="zh-CN" altLang="en-US" sz="4800" dirty="0">
              <a:latin typeface="Cooper Black"/>
              <a:cs typeface="Cooper Black"/>
            </a:endParaRPr>
          </a:p>
        </p:txBody>
      </p:sp>
      <p:pic>
        <p:nvPicPr>
          <p:cNvPr id="3" name="图片 2" descr="rat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046" y="1154140"/>
            <a:ext cx="5803890" cy="38133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4653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55312" y="5382029"/>
            <a:ext cx="2753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dirty="0" smtClean="0">
                <a:latin typeface="Cooper Black"/>
                <a:cs typeface="Cooper Black"/>
              </a:rPr>
              <a:t>locusts</a:t>
            </a:r>
            <a:endParaRPr kumimoji="1" lang="zh-CN" altLang="en-US" sz="4800" dirty="0">
              <a:latin typeface="Cooper Black"/>
              <a:cs typeface="Cooper Black"/>
            </a:endParaRPr>
          </a:p>
        </p:txBody>
      </p:sp>
      <p:pic>
        <p:nvPicPr>
          <p:cNvPr id="5" name="图片 4" descr="locust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646">
            <a:off x="6107987" y="2164590"/>
            <a:ext cx="5088421" cy="339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 descr="locus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199">
            <a:off x="2017187" y="620497"/>
            <a:ext cx="5223526" cy="3045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55094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zh-CN" sz="4800" dirty="0" smtClean="0">
                <a:latin typeface="Cooper Black"/>
                <a:cs typeface="Cooper Black"/>
              </a:rPr>
              <a:t>Reading</a:t>
            </a:r>
            <a:r>
              <a:rPr kumimoji="1" lang="zh-CN" altLang="en-US" sz="4800" dirty="0" smtClean="0">
                <a:latin typeface="Cooper Black"/>
                <a:cs typeface="Cooper Black"/>
              </a:rPr>
              <a:t> </a:t>
            </a:r>
            <a:r>
              <a:rPr kumimoji="1" lang="en-US" altLang="zh-CN" sz="4800" dirty="0" smtClean="0">
                <a:latin typeface="Cooper Black"/>
                <a:cs typeface="Cooper Black"/>
              </a:rPr>
              <a:t>Circle</a:t>
            </a:r>
            <a:endParaRPr kumimoji="1" lang="zh-CN" altLang="en-US" sz="4800" dirty="0">
              <a:latin typeface="Cooper Black"/>
              <a:cs typeface="Cooper Black"/>
            </a:endParaRPr>
          </a:p>
        </p:txBody>
      </p:sp>
      <p:pic>
        <p:nvPicPr>
          <p:cNvPr id="4" name="图片 3" descr="kids-circl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05" y="1898616"/>
            <a:ext cx="4864608" cy="434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32057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5400" dirty="0" smtClean="0">
                <a:latin typeface="Cooper Black"/>
                <a:cs typeface="Cooper Black"/>
              </a:rPr>
              <a:t>Reading</a:t>
            </a:r>
            <a:r>
              <a:rPr lang="zh-CN" altLang="en-US" sz="5400" dirty="0" smtClean="0">
                <a:latin typeface="Cooper Black"/>
                <a:cs typeface="Cooper Black"/>
              </a:rPr>
              <a:t> </a:t>
            </a:r>
            <a:r>
              <a:rPr lang="en-US" altLang="zh-CN" sz="5400" dirty="0" smtClean="0">
                <a:latin typeface="Cooper Black"/>
                <a:cs typeface="Cooper Black"/>
              </a:rPr>
              <a:t>Circle</a:t>
            </a:r>
            <a:endParaRPr lang="zh-CN" altLang="en-US" sz="5400" dirty="0">
              <a:latin typeface="Cooper Black"/>
              <a:cs typeface="Cooper Black"/>
            </a:endParaRPr>
          </a:p>
        </p:txBody>
      </p:sp>
      <p:sp>
        <p:nvSpPr>
          <p:cNvPr id="17414" name="AutoShape 6"/>
          <p:cNvSpPr>
            <a:spLocks/>
          </p:cNvSpPr>
          <p:nvPr/>
        </p:nvSpPr>
        <p:spPr bwMode="auto">
          <a:xfrm>
            <a:off x="2069536" y="1773053"/>
            <a:ext cx="897913" cy="832080"/>
          </a:xfrm>
          <a:custGeom>
            <a:avLst/>
            <a:gdLst>
              <a:gd name="T0" fmla="*/ 661160 w 19679"/>
              <a:gd name="T1" fmla="*/ 725738 h 19679"/>
              <a:gd name="T2" fmla="*/ 661160 w 19679"/>
              <a:gd name="T3" fmla="*/ 725738 h 19679"/>
              <a:gd name="T4" fmla="*/ 661160 w 19679"/>
              <a:gd name="T5" fmla="*/ 725738 h 19679"/>
              <a:gd name="T6" fmla="*/ 661160 w 19679"/>
              <a:gd name="T7" fmla="*/ 72573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000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15" name="AutoShape 7"/>
          <p:cNvSpPr>
            <a:spLocks/>
          </p:cNvSpPr>
          <p:nvPr/>
        </p:nvSpPr>
        <p:spPr bwMode="auto">
          <a:xfrm>
            <a:off x="6676759" y="1810777"/>
            <a:ext cx="817306" cy="729339"/>
          </a:xfrm>
          <a:custGeom>
            <a:avLst/>
            <a:gdLst>
              <a:gd name="T0" fmla="*/ 661160 w 19679"/>
              <a:gd name="T1" fmla="*/ 725738 h 19679"/>
              <a:gd name="T2" fmla="*/ 661160 w 19679"/>
              <a:gd name="T3" fmla="*/ 725738 h 19679"/>
              <a:gd name="T4" fmla="*/ 661160 w 19679"/>
              <a:gd name="T5" fmla="*/ 725738 h 19679"/>
              <a:gd name="T6" fmla="*/ 661160 w 19679"/>
              <a:gd name="T7" fmla="*/ 72573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3366FF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16" name="AutoShape 8"/>
          <p:cNvSpPr>
            <a:spLocks/>
          </p:cNvSpPr>
          <p:nvPr/>
        </p:nvSpPr>
        <p:spPr bwMode="auto">
          <a:xfrm>
            <a:off x="4224842" y="1773053"/>
            <a:ext cx="880269" cy="769206"/>
          </a:xfrm>
          <a:custGeom>
            <a:avLst/>
            <a:gdLst>
              <a:gd name="T0" fmla="*/ 661160 w 19679"/>
              <a:gd name="T1" fmla="*/ 725738 h 19679"/>
              <a:gd name="T2" fmla="*/ 661160 w 19679"/>
              <a:gd name="T3" fmla="*/ 725738 h 19679"/>
              <a:gd name="T4" fmla="*/ 661160 w 19679"/>
              <a:gd name="T5" fmla="*/ 725738 h 19679"/>
              <a:gd name="T6" fmla="*/ 661160 w 19679"/>
              <a:gd name="T7" fmla="*/ 72573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17" name="AutoShape 9"/>
          <p:cNvSpPr>
            <a:spLocks/>
          </p:cNvSpPr>
          <p:nvPr/>
        </p:nvSpPr>
        <p:spPr bwMode="auto">
          <a:xfrm>
            <a:off x="9257720" y="1861076"/>
            <a:ext cx="776279" cy="717694"/>
          </a:xfrm>
          <a:custGeom>
            <a:avLst/>
            <a:gdLst>
              <a:gd name="T0" fmla="*/ 661160 w 19679"/>
              <a:gd name="T1" fmla="*/ 725738 h 19679"/>
              <a:gd name="T2" fmla="*/ 661160 w 19679"/>
              <a:gd name="T3" fmla="*/ 725738 h 19679"/>
              <a:gd name="T4" fmla="*/ 661160 w 19679"/>
              <a:gd name="T5" fmla="*/ 725738 h 19679"/>
              <a:gd name="T6" fmla="*/ 661160 w 19679"/>
              <a:gd name="T7" fmla="*/ 72573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00800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22" name="AutoShape 14"/>
          <p:cNvSpPr>
            <a:spLocks/>
          </p:cNvSpPr>
          <p:nvPr/>
        </p:nvSpPr>
        <p:spPr bwMode="auto">
          <a:xfrm>
            <a:off x="1300493" y="2716255"/>
            <a:ext cx="2199988" cy="484188"/>
          </a:xfrm>
          <a:custGeom>
            <a:avLst/>
            <a:gdLst>
              <a:gd name="T0" fmla="*/ 2200275 w 21600"/>
              <a:gd name="T1" fmla="*/ 484188 h 21600"/>
              <a:gd name="T2" fmla="*/ 2200275 w 21600"/>
              <a:gd name="T3" fmla="*/ 484188 h 21600"/>
              <a:gd name="T4" fmla="*/ 2200275 w 21600"/>
              <a:gd name="T5" fmla="*/ 484188 h 21600"/>
              <a:gd name="T6" fmla="*/ 2200275 w 21600"/>
              <a:gd name="T7" fmla="*/ 4841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740" y="0"/>
                </a:moveTo>
                <a:lnTo>
                  <a:pt x="9637" y="4975"/>
                </a:lnTo>
                <a:lnTo>
                  <a:pt x="1180" y="4975"/>
                </a:lnTo>
                <a:cubicBezTo>
                  <a:pt x="528" y="4975"/>
                  <a:pt x="0" y="7377"/>
                  <a:pt x="0" y="10339"/>
                </a:cubicBezTo>
                <a:lnTo>
                  <a:pt x="0" y="16235"/>
                </a:lnTo>
                <a:cubicBezTo>
                  <a:pt x="0" y="19197"/>
                  <a:pt x="528" y="21599"/>
                  <a:pt x="1180" y="21599"/>
                </a:cubicBezTo>
                <a:lnTo>
                  <a:pt x="20419" y="21599"/>
                </a:lnTo>
                <a:cubicBezTo>
                  <a:pt x="21071" y="21599"/>
                  <a:pt x="21599" y="19197"/>
                  <a:pt x="21599" y="16235"/>
                </a:cubicBezTo>
                <a:lnTo>
                  <a:pt x="21599" y="10339"/>
                </a:lnTo>
                <a:cubicBezTo>
                  <a:pt x="21599" y="7377"/>
                  <a:pt x="21071" y="4975"/>
                  <a:pt x="20419" y="4975"/>
                </a:cubicBezTo>
                <a:lnTo>
                  <a:pt x="11845" y="4975"/>
                </a:lnTo>
                <a:lnTo>
                  <a:pt x="10740" y="0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FF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23" name="AutoShape 15"/>
          <p:cNvSpPr>
            <a:spLocks/>
          </p:cNvSpPr>
          <p:nvPr/>
        </p:nvSpPr>
        <p:spPr bwMode="auto">
          <a:xfrm>
            <a:off x="3674289" y="2716255"/>
            <a:ext cx="2199988" cy="484188"/>
          </a:xfrm>
          <a:custGeom>
            <a:avLst/>
            <a:gdLst>
              <a:gd name="T0" fmla="*/ 2200275 w 21600"/>
              <a:gd name="T1" fmla="*/ 484188 h 21600"/>
              <a:gd name="T2" fmla="*/ 2200275 w 21600"/>
              <a:gd name="T3" fmla="*/ 484188 h 21600"/>
              <a:gd name="T4" fmla="*/ 2200275 w 21600"/>
              <a:gd name="T5" fmla="*/ 484188 h 21600"/>
              <a:gd name="T6" fmla="*/ 2200275 w 21600"/>
              <a:gd name="T7" fmla="*/ 4841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740" y="0"/>
                </a:moveTo>
                <a:lnTo>
                  <a:pt x="9637" y="4975"/>
                </a:lnTo>
                <a:lnTo>
                  <a:pt x="1180" y="4975"/>
                </a:lnTo>
                <a:cubicBezTo>
                  <a:pt x="528" y="4975"/>
                  <a:pt x="0" y="7377"/>
                  <a:pt x="0" y="10339"/>
                </a:cubicBezTo>
                <a:lnTo>
                  <a:pt x="0" y="16235"/>
                </a:lnTo>
                <a:cubicBezTo>
                  <a:pt x="0" y="19197"/>
                  <a:pt x="528" y="21599"/>
                  <a:pt x="1180" y="21599"/>
                </a:cubicBezTo>
                <a:lnTo>
                  <a:pt x="20419" y="21599"/>
                </a:lnTo>
                <a:cubicBezTo>
                  <a:pt x="21071" y="21599"/>
                  <a:pt x="21599" y="19197"/>
                  <a:pt x="21599" y="16235"/>
                </a:cubicBezTo>
                <a:lnTo>
                  <a:pt x="21599" y="10339"/>
                </a:lnTo>
                <a:cubicBezTo>
                  <a:pt x="21599" y="7377"/>
                  <a:pt x="21071" y="4975"/>
                  <a:pt x="20419" y="4975"/>
                </a:cubicBezTo>
                <a:lnTo>
                  <a:pt x="11845" y="4975"/>
                </a:lnTo>
                <a:lnTo>
                  <a:pt x="10740" y="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24" name="AutoShape 16"/>
          <p:cNvSpPr>
            <a:spLocks/>
          </p:cNvSpPr>
          <p:nvPr/>
        </p:nvSpPr>
        <p:spPr bwMode="auto">
          <a:xfrm>
            <a:off x="8506804" y="2716255"/>
            <a:ext cx="2199988" cy="484188"/>
          </a:xfrm>
          <a:custGeom>
            <a:avLst/>
            <a:gdLst>
              <a:gd name="T0" fmla="*/ 2200275 w 21600"/>
              <a:gd name="T1" fmla="*/ 484188 h 21600"/>
              <a:gd name="T2" fmla="*/ 2200275 w 21600"/>
              <a:gd name="T3" fmla="*/ 484188 h 21600"/>
              <a:gd name="T4" fmla="*/ 2200275 w 21600"/>
              <a:gd name="T5" fmla="*/ 484188 h 21600"/>
              <a:gd name="T6" fmla="*/ 2200275 w 21600"/>
              <a:gd name="T7" fmla="*/ 4841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740" y="0"/>
                </a:moveTo>
                <a:lnTo>
                  <a:pt x="9637" y="4975"/>
                </a:lnTo>
                <a:lnTo>
                  <a:pt x="1180" y="4975"/>
                </a:lnTo>
                <a:cubicBezTo>
                  <a:pt x="528" y="4975"/>
                  <a:pt x="0" y="7377"/>
                  <a:pt x="0" y="10339"/>
                </a:cubicBezTo>
                <a:lnTo>
                  <a:pt x="0" y="16235"/>
                </a:lnTo>
                <a:cubicBezTo>
                  <a:pt x="0" y="19197"/>
                  <a:pt x="528" y="21599"/>
                  <a:pt x="1180" y="21599"/>
                </a:cubicBezTo>
                <a:lnTo>
                  <a:pt x="20419" y="21599"/>
                </a:lnTo>
                <a:cubicBezTo>
                  <a:pt x="21071" y="21599"/>
                  <a:pt x="21599" y="19197"/>
                  <a:pt x="21599" y="16235"/>
                </a:cubicBezTo>
                <a:lnTo>
                  <a:pt x="21599" y="10339"/>
                </a:lnTo>
                <a:cubicBezTo>
                  <a:pt x="21599" y="7377"/>
                  <a:pt x="21071" y="4975"/>
                  <a:pt x="20419" y="4975"/>
                </a:cubicBezTo>
                <a:lnTo>
                  <a:pt x="11845" y="4975"/>
                </a:lnTo>
                <a:lnTo>
                  <a:pt x="10740" y="0"/>
                </a:lnTo>
                <a:close/>
              </a:path>
            </a:pathLst>
          </a:custGeom>
          <a:solidFill>
            <a:srgbClr val="00800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25" name="AutoShape 17"/>
          <p:cNvSpPr>
            <a:spLocks/>
          </p:cNvSpPr>
          <p:nvPr/>
        </p:nvSpPr>
        <p:spPr bwMode="auto">
          <a:xfrm>
            <a:off x="6049304" y="2716255"/>
            <a:ext cx="2199988" cy="484188"/>
          </a:xfrm>
          <a:custGeom>
            <a:avLst/>
            <a:gdLst>
              <a:gd name="T0" fmla="*/ 2200275 w 21600"/>
              <a:gd name="T1" fmla="*/ 484188 h 21600"/>
              <a:gd name="T2" fmla="*/ 2200275 w 21600"/>
              <a:gd name="T3" fmla="*/ 484188 h 21600"/>
              <a:gd name="T4" fmla="*/ 2200275 w 21600"/>
              <a:gd name="T5" fmla="*/ 484188 h 21600"/>
              <a:gd name="T6" fmla="*/ 2200275 w 21600"/>
              <a:gd name="T7" fmla="*/ 4841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740" y="0"/>
                </a:moveTo>
                <a:lnTo>
                  <a:pt x="9637" y="4975"/>
                </a:lnTo>
                <a:lnTo>
                  <a:pt x="1180" y="4975"/>
                </a:lnTo>
                <a:cubicBezTo>
                  <a:pt x="528" y="4975"/>
                  <a:pt x="0" y="7377"/>
                  <a:pt x="0" y="10339"/>
                </a:cubicBezTo>
                <a:lnTo>
                  <a:pt x="0" y="16235"/>
                </a:lnTo>
                <a:cubicBezTo>
                  <a:pt x="0" y="19197"/>
                  <a:pt x="528" y="21599"/>
                  <a:pt x="1180" y="21599"/>
                </a:cubicBezTo>
                <a:lnTo>
                  <a:pt x="20419" y="21599"/>
                </a:lnTo>
                <a:cubicBezTo>
                  <a:pt x="21071" y="21599"/>
                  <a:pt x="21599" y="19197"/>
                  <a:pt x="21599" y="16235"/>
                </a:cubicBezTo>
                <a:lnTo>
                  <a:pt x="21599" y="10339"/>
                </a:lnTo>
                <a:cubicBezTo>
                  <a:pt x="21599" y="7377"/>
                  <a:pt x="21071" y="4975"/>
                  <a:pt x="20419" y="4975"/>
                </a:cubicBezTo>
                <a:lnTo>
                  <a:pt x="11845" y="4975"/>
                </a:lnTo>
                <a:lnTo>
                  <a:pt x="10740" y="0"/>
                </a:lnTo>
                <a:close/>
              </a:path>
            </a:pathLst>
          </a:custGeom>
          <a:solidFill>
            <a:srgbClr val="3366FF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26" name="AutoShape 18"/>
          <p:cNvSpPr>
            <a:spLocks/>
          </p:cNvSpPr>
          <p:nvPr/>
        </p:nvSpPr>
        <p:spPr bwMode="auto">
          <a:xfrm>
            <a:off x="8827144" y="3763192"/>
            <a:ext cx="2633104" cy="133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altLang="zh-CN" sz="3600" dirty="0">
                <a:solidFill>
                  <a:srgbClr val="008000"/>
                </a:solidFill>
                <a:latin typeface="Cooper Black"/>
                <a:ea typeface="微软雅黑" panose="020B0503020204020204" pitchFamily="34" charset="-122"/>
                <a:cs typeface="Cooper Black"/>
              </a:rPr>
              <a:t>C</a:t>
            </a:r>
            <a:r>
              <a:rPr lang="en-US" altLang="zh-CN" sz="3600" dirty="0" smtClean="0">
                <a:solidFill>
                  <a:srgbClr val="008000"/>
                </a:solidFill>
                <a:latin typeface="Cooper Black"/>
                <a:ea typeface="微软雅黑" panose="020B0503020204020204" pitchFamily="34" charset="-122"/>
                <a:cs typeface="Cooper Black"/>
              </a:rPr>
              <a:t>onnector</a:t>
            </a:r>
            <a:endParaRPr lang="zh-CN" altLang="en-US" sz="3600" dirty="0">
              <a:solidFill>
                <a:srgbClr val="008000"/>
              </a:solidFill>
              <a:latin typeface="Cooper Black"/>
              <a:ea typeface="微软雅黑" panose="020B0503020204020204" pitchFamily="34" charset="-122"/>
              <a:cs typeface="Cooper Black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1100" dirty="0">
              <a:solidFill>
                <a:srgbClr val="008000"/>
              </a:solidFill>
              <a:ea typeface="微软雅黑" panose="020B0503020204020204" pitchFamily="34" charset="-122"/>
            </a:endParaRPr>
          </a:p>
        </p:txBody>
      </p:sp>
      <p:sp>
        <p:nvSpPr>
          <p:cNvPr id="17428" name="AutoShape 20"/>
          <p:cNvSpPr>
            <a:spLocks/>
          </p:cNvSpPr>
          <p:nvPr/>
        </p:nvSpPr>
        <p:spPr bwMode="auto">
          <a:xfrm>
            <a:off x="3545532" y="3524270"/>
            <a:ext cx="2109513" cy="133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sz="3600" dirty="0" smtClean="0">
                <a:solidFill>
                  <a:srgbClr val="F5C131"/>
                </a:solidFill>
                <a:latin typeface="Cooper Black"/>
                <a:ea typeface="微软雅黑" panose="020B0503020204020204" pitchFamily="34" charset="-122"/>
                <a:cs typeface="Cooper Black"/>
              </a:rPr>
              <a:t>Word</a:t>
            </a:r>
            <a:r>
              <a:rPr lang="zh-CN" altLang="en-US" sz="3600" dirty="0" smtClean="0">
                <a:solidFill>
                  <a:srgbClr val="F5C131"/>
                </a:solidFill>
                <a:latin typeface="Cooper Black"/>
                <a:ea typeface="微软雅黑" panose="020B0503020204020204" pitchFamily="34" charset="-122"/>
                <a:cs typeface="Cooper Black"/>
              </a:rPr>
              <a:t> </a:t>
            </a:r>
            <a:r>
              <a:rPr lang="en-US" altLang="zh-CN" sz="3600" dirty="0" smtClean="0">
                <a:solidFill>
                  <a:srgbClr val="F5C131"/>
                </a:solidFill>
                <a:latin typeface="Cooper Black"/>
                <a:ea typeface="微软雅黑" panose="020B0503020204020204" pitchFamily="34" charset="-122"/>
                <a:cs typeface="Cooper Black"/>
              </a:rPr>
              <a:t>Master</a:t>
            </a:r>
            <a:endParaRPr lang="zh-CN" altLang="en-US" sz="3600" dirty="0">
              <a:solidFill>
                <a:srgbClr val="F5C131"/>
              </a:solidFill>
              <a:latin typeface="Cooper Black"/>
              <a:ea typeface="微软雅黑" panose="020B0503020204020204" pitchFamily="34" charset="-122"/>
              <a:cs typeface="Cooper Black"/>
            </a:endParaRPr>
          </a:p>
        </p:txBody>
      </p:sp>
      <p:sp>
        <p:nvSpPr>
          <p:cNvPr id="17429" name="AutoShape 21"/>
          <p:cNvSpPr>
            <a:spLocks/>
          </p:cNvSpPr>
          <p:nvPr/>
        </p:nvSpPr>
        <p:spPr bwMode="auto">
          <a:xfrm>
            <a:off x="1326366" y="3461396"/>
            <a:ext cx="2110307" cy="133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sz="3600" dirty="0" smtClean="0">
                <a:solidFill>
                  <a:srgbClr val="FF0000"/>
                </a:solidFill>
                <a:latin typeface="Cooper Black"/>
                <a:ea typeface="微软雅黑" panose="020B0503020204020204" pitchFamily="34" charset="-122"/>
                <a:cs typeface="Cooper Black"/>
              </a:rPr>
              <a:t>Group</a:t>
            </a:r>
            <a:r>
              <a:rPr lang="zh-CN" altLang="en-US" sz="3600" dirty="0" smtClean="0">
                <a:solidFill>
                  <a:srgbClr val="FF0000"/>
                </a:solidFill>
                <a:latin typeface="Cooper Black"/>
                <a:ea typeface="微软雅黑" panose="020B0503020204020204" pitchFamily="34" charset="-122"/>
                <a:cs typeface="Cooper Black"/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  <a:latin typeface="Cooper Black"/>
                <a:ea typeface="微软雅黑" panose="020B0503020204020204" pitchFamily="34" charset="-122"/>
                <a:cs typeface="Cooper Black"/>
              </a:rPr>
              <a:t>Leader</a:t>
            </a:r>
            <a:endParaRPr lang="zh-CN" altLang="en-US" sz="3600" dirty="0">
              <a:solidFill>
                <a:srgbClr val="FF0000"/>
              </a:solidFill>
              <a:latin typeface="Cooper Black"/>
              <a:ea typeface="微软雅黑" panose="020B0503020204020204" pitchFamily="34" charset="-122"/>
              <a:cs typeface="Cooper Black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88456" y="1760474"/>
            <a:ext cx="477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dirty="0" smtClean="0">
                <a:solidFill>
                  <a:schemeClr val="bg1"/>
                </a:solidFill>
                <a:latin typeface="Cooper Black"/>
              </a:rPr>
              <a:t>1</a:t>
            </a:r>
            <a:endParaRPr kumimoji="1" lang="zh-CN" altLang="en-US" sz="4400" dirty="0">
              <a:solidFill>
                <a:schemeClr val="bg1"/>
              </a:solidFill>
              <a:latin typeface="Cooper Black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52685" y="1724252"/>
            <a:ext cx="477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dirty="0" smtClean="0">
                <a:solidFill>
                  <a:schemeClr val="bg1"/>
                </a:solidFill>
                <a:latin typeface="Cooper Black"/>
              </a:rPr>
              <a:t>2</a:t>
            </a:r>
            <a:endParaRPr kumimoji="1" lang="zh-CN" altLang="en-US" sz="3600" dirty="0">
              <a:solidFill>
                <a:schemeClr val="bg1"/>
              </a:solidFill>
              <a:latin typeface="Cooper Black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855820" y="1700606"/>
            <a:ext cx="477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dirty="0" smtClean="0">
                <a:solidFill>
                  <a:schemeClr val="bg1"/>
                </a:solidFill>
                <a:latin typeface="Cooper Black"/>
              </a:rPr>
              <a:t>3</a:t>
            </a:r>
            <a:endParaRPr kumimoji="1" lang="zh-CN" altLang="en-US" sz="3600" dirty="0">
              <a:solidFill>
                <a:schemeClr val="bg1"/>
              </a:solidFill>
              <a:latin typeface="Cooper Black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384692" y="1752408"/>
            <a:ext cx="477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dirty="0" smtClean="0">
                <a:solidFill>
                  <a:schemeClr val="bg1"/>
                </a:solidFill>
                <a:latin typeface="Cooper Black"/>
              </a:rPr>
              <a:t>4</a:t>
            </a:r>
            <a:endParaRPr kumimoji="1" lang="zh-CN" altLang="en-US" sz="3600" dirty="0">
              <a:solidFill>
                <a:schemeClr val="bg1"/>
              </a:solidFill>
              <a:latin typeface="Cooper Black"/>
            </a:endParaRPr>
          </a:p>
        </p:txBody>
      </p:sp>
      <p:sp>
        <p:nvSpPr>
          <p:cNvPr id="19" name="AutoShape 20"/>
          <p:cNvSpPr>
            <a:spLocks/>
          </p:cNvSpPr>
          <p:nvPr/>
        </p:nvSpPr>
        <p:spPr bwMode="auto">
          <a:xfrm>
            <a:off x="5735074" y="3795721"/>
            <a:ext cx="2917150" cy="133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sz="3600" dirty="0" smtClean="0">
                <a:solidFill>
                  <a:srgbClr val="3366FF"/>
                </a:solidFill>
                <a:latin typeface="Cooper Black"/>
                <a:ea typeface="微软雅黑" panose="020B0503020204020204" pitchFamily="34" charset="-122"/>
                <a:cs typeface="Cooper Black"/>
              </a:rPr>
              <a:t>Summarizer</a:t>
            </a:r>
            <a:endParaRPr lang="zh-CN" altLang="en-US" sz="3600" dirty="0">
              <a:solidFill>
                <a:srgbClr val="3366FF"/>
              </a:solidFill>
              <a:latin typeface="Cooper Black"/>
              <a:ea typeface="微软雅黑" panose="020B0503020204020204" pitchFamily="34" charset="-122"/>
              <a:cs typeface="Cooper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795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8-09-17 下午7.08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0"/>
            <a:ext cx="5254969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245589" y="635073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66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83234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屏幕快照 2018-09-23 下午10.37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0"/>
            <a:ext cx="5399078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2245589" y="635073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70155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屏幕快照 2018-09-23 下午10.37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83" y="0"/>
            <a:ext cx="6025963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2323022" y="650563"/>
            <a:ext cx="914400" cy="914400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59003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屏幕快照 2018-09-23 下午10.37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70" y="25400"/>
            <a:ext cx="6096000" cy="67945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2245589" y="635073"/>
            <a:ext cx="914400" cy="914400"/>
          </a:xfrm>
          <a:prstGeom prst="ellipse">
            <a:avLst/>
          </a:prstGeom>
          <a:solidFill>
            <a:srgbClr val="1DFF56"/>
          </a:solidFill>
          <a:ln>
            <a:solidFill>
              <a:srgbClr val="27FF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8202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23" y="885816"/>
            <a:ext cx="3522521" cy="5522104"/>
          </a:xfrm>
          <a:prstGeom prst="rect">
            <a:avLst/>
          </a:prstGeom>
        </p:spPr>
      </p:pic>
      <p:pic>
        <p:nvPicPr>
          <p:cNvPr id="4" name="图片 3" descr="hol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11" y="1758559"/>
            <a:ext cx="3365550" cy="486742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111" y="2262024"/>
            <a:ext cx="2981571" cy="43888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6163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16954" y="1737311"/>
            <a:ext cx="3298883" cy="5755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Cooper Black"/>
                <a:cs typeface="Cooper Black"/>
              </a:rPr>
              <a:t>Summarizer</a:t>
            </a:r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sz="2800" dirty="0" smtClean="0">
              <a:latin typeface="Cooper Black"/>
              <a:cs typeface="Cooper Black"/>
            </a:endParaRPr>
          </a:p>
          <a:p>
            <a:r>
              <a:rPr kumimoji="1" lang="en-US" altLang="zh-CN" sz="2800" dirty="0" smtClean="0">
                <a:latin typeface="Cooper Black"/>
                <a:cs typeface="Cooper Black"/>
              </a:rPr>
              <a:t>Word </a:t>
            </a:r>
            <a:r>
              <a:rPr kumimoji="1" lang="en-US" altLang="zh-CN" sz="2800" dirty="0">
                <a:latin typeface="Cooper Black"/>
                <a:cs typeface="Cooper Black"/>
              </a:rPr>
              <a:t>Master</a:t>
            </a:r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zh-CN" dirty="0"/>
              <a:t> </a:t>
            </a:r>
            <a:r>
              <a:rPr kumimoji="1" lang="zh-CN" altLang="en-US" dirty="0" smtClean="0"/>
              <a:t>  </a:t>
            </a:r>
            <a:r>
              <a:rPr kumimoji="1" lang="zh-CN" altLang="en-US" sz="2800" dirty="0" smtClean="0">
                <a:latin typeface="Cooper Black"/>
                <a:cs typeface="Cooper Black"/>
              </a:rPr>
              <a:t> </a:t>
            </a:r>
            <a:r>
              <a:rPr kumimoji="1" lang="en-US" altLang="zh-CN" sz="2800" dirty="0" smtClean="0">
                <a:latin typeface="Cooper Black"/>
                <a:cs typeface="Cooper Black"/>
              </a:rPr>
              <a:t>Connector</a:t>
            </a:r>
            <a:endParaRPr kumimoji="1" lang="zh-CN" altLang="en-US" sz="2800" dirty="0">
              <a:latin typeface="Cooper Black"/>
              <a:cs typeface="Cooper Black"/>
            </a:endParaRPr>
          </a:p>
          <a:p>
            <a:endParaRPr kumimoji="1" lang="en-US" altLang="zh-CN" dirty="0"/>
          </a:p>
          <a:p>
            <a:r>
              <a:rPr kumimoji="1" lang="zh-CN" altLang="en-US" sz="2800" dirty="0" smtClean="0">
                <a:latin typeface="Cooper Black"/>
                <a:cs typeface="Cooper Black"/>
              </a:rPr>
              <a:t> </a:t>
            </a:r>
            <a:endParaRPr kumimoji="1" lang="en-US" altLang="zh-CN" dirty="0"/>
          </a:p>
          <a:p>
            <a:r>
              <a:rPr kumimoji="1" lang="zh-CN" altLang="en-US" sz="2800" dirty="0" smtClean="0">
                <a:latin typeface="Cooper Black"/>
                <a:cs typeface="Cooper Black"/>
              </a:rPr>
              <a:t>  </a:t>
            </a:r>
            <a:endParaRPr kumimoji="1" lang="en-US" altLang="zh-CN" sz="2800" dirty="0" smtClean="0">
              <a:latin typeface="Cooper Black"/>
              <a:cs typeface="Cooper Black"/>
            </a:endParaRPr>
          </a:p>
          <a:p>
            <a:r>
              <a:rPr kumimoji="1" lang="en-US" altLang="zh-CN" sz="2800" dirty="0" smtClean="0">
                <a:latin typeface="Cooper Black"/>
                <a:cs typeface="Cooper Black"/>
              </a:rPr>
              <a:t>Group</a:t>
            </a:r>
            <a:r>
              <a:rPr kumimoji="1" lang="zh-CN" altLang="en-US" sz="2800" dirty="0" smtClean="0">
                <a:latin typeface="Cooper Black"/>
                <a:cs typeface="Cooper Black"/>
              </a:rPr>
              <a:t> </a:t>
            </a:r>
            <a:r>
              <a:rPr kumimoji="1" lang="en-US" altLang="zh-CN" sz="2800" dirty="0" smtClean="0">
                <a:latin typeface="Cooper Black"/>
                <a:cs typeface="Cooper Black"/>
              </a:rPr>
              <a:t>Leader</a:t>
            </a:r>
            <a:endParaRPr kumimoji="1" lang="en-US" altLang="zh-CN" sz="2800" dirty="0">
              <a:latin typeface="Cooper Black"/>
              <a:cs typeface="Cooper Black"/>
            </a:endParaRPr>
          </a:p>
          <a:p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r>
              <a:rPr kumimoji="1" lang="zh-CN" altLang="zh-CN" sz="2800" dirty="0">
                <a:latin typeface="Cooper Black"/>
                <a:cs typeface="Cooper Black"/>
              </a:rPr>
              <a:t> </a:t>
            </a:r>
            <a:r>
              <a:rPr kumimoji="1" lang="zh-CN" altLang="en-US" sz="2800" dirty="0" smtClean="0">
                <a:latin typeface="Cooper Black"/>
                <a:cs typeface="Cooper Black"/>
              </a:rPr>
              <a:t>   </a:t>
            </a:r>
            <a:endParaRPr kumimoji="1" lang="zh-CN" altLang="en-US" sz="2800" dirty="0">
              <a:latin typeface="Cooper Black"/>
              <a:cs typeface="Cooper Black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5940908" y="2248285"/>
            <a:ext cx="306533" cy="730221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5947340" y="3773015"/>
            <a:ext cx="306533" cy="730221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5939176" y="5151752"/>
            <a:ext cx="306533" cy="730221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 smtClean="0">
                <a:latin typeface="Cooper Black"/>
                <a:cs typeface="Cooper Black"/>
              </a:rPr>
              <a:t>Reading</a:t>
            </a:r>
            <a:r>
              <a:rPr kumimoji="1" lang="zh-CN" altLang="en-US" dirty="0" smtClean="0">
                <a:latin typeface="Cooper Black"/>
                <a:cs typeface="Cooper Black"/>
              </a:rPr>
              <a:t> </a:t>
            </a:r>
            <a:r>
              <a:rPr kumimoji="1" lang="en-US" altLang="zh-CN" dirty="0" smtClean="0">
                <a:latin typeface="Cooper Black"/>
                <a:cs typeface="Cooper Black"/>
              </a:rPr>
              <a:t>Circle</a:t>
            </a:r>
            <a:endParaRPr kumimoji="1" lang="zh-CN" altLang="en-US" dirty="0">
              <a:latin typeface="Cooper Black"/>
              <a:cs typeface="Cooper Black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13330" y="59324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09442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zh-CN" sz="4800" dirty="0" smtClean="0">
                <a:latin typeface="Cooper Black"/>
                <a:cs typeface="Cooper Black"/>
              </a:rPr>
              <a:t>Reading</a:t>
            </a:r>
            <a:r>
              <a:rPr kumimoji="1" lang="zh-CN" altLang="en-US" sz="4800" dirty="0" smtClean="0">
                <a:latin typeface="Cooper Black"/>
                <a:cs typeface="Cooper Black"/>
              </a:rPr>
              <a:t> </a:t>
            </a:r>
            <a:r>
              <a:rPr kumimoji="1" lang="en-US" altLang="zh-CN" sz="4800" dirty="0" smtClean="0">
                <a:latin typeface="Cooper Black"/>
                <a:cs typeface="Cooper Black"/>
              </a:rPr>
              <a:t>Circle</a:t>
            </a:r>
            <a:endParaRPr kumimoji="1" lang="zh-CN" altLang="en-US" sz="4800" dirty="0">
              <a:latin typeface="Cooper Black"/>
              <a:cs typeface="Cooper Black"/>
            </a:endParaRPr>
          </a:p>
        </p:txBody>
      </p:sp>
      <p:pic>
        <p:nvPicPr>
          <p:cNvPr id="4" name="图片 3" descr="kids-circl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05" y="1898616"/>
            <a:ext cx="4864608" cy="434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0059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 smtClean="0">
                <a:latin typeface="Cooper Black"/>
                <a:cs typeface="Cooper Black"/>
              </a:rPr>
              <a:t>After Class</a:t>
            </a:r>
            <a:endParaRPr kumimoji="1" lang="zh-CN" altLang="en-US" dirty="0">
              <a:latin typeface="Cooper Black"/>
              <a:cs typeface="Cooper Black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84970" y="2199517"/>
            <a:ext cx="78053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 smtClean="0">
                <a:latin typeface="Times New Roman"/>
                <a:cs typeface="Times New Roman"/>
              </a:rPr>
              <a:t>Search</a:t>
            </a:r>
            <a:r>
              <a:rPr kumimoji="1" lang="zh-CN" altLang="en-US" sz="3200" b="1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3200" b="1" dirty="0" smtClean="0">
                <a:latin typeface="Times New Roman"/>
                <a:cs typeface="Times New Roman"/>
              </a:rPr>
              <a:t>for</a:t>
            </a:r>
            <a:r>
              <a:rPr kumimoji="1" lang="zh-CN" altLang="en-US" sz="3200" b="1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3200" b="1" dirty="0" smtClean="0">
                <a:latin typeface="Times New Roman"/>
                <a:cs typeface="Times New Roman"/>
              </a:rPr>
              <a:t>information</a:t>
            </a:r>
            <a:endParaRPr kumimoji="1" lang="en-US" altLang="zh-CN" sz="3200" b="1" dirty="0" smtClean="0">
              <a:latin typeface="Times New Roman"/>
              <a:cs typeface="Times New Roman"/>
            </a:endParaRPr>
          </a:p>
          <a:p>
            <a:endParaRPr kumimoji="1" lang="en-US" altLang="zh-CN" sz="3200" b="1" dirty="0" smtClean="0">
              <a:latin typeface="Times New Roman"/>
              <a:cs typeface="Times New Roman"/>
            </a:endParaRPr>
          </a:p>
          <a:p>
            <a:pPr algn="ctr"/>
            <a:r>
              <a:rPr kumimoji="1" lang="en-US" altLang="zh-CN" sz="3200" dirty="0" smtClean="0">
                <a:latin typeface="Times New Roman"/>
                <a:cs typeface="Times New Roman"/>
              </a:rPr>
              <a:t>Are</a:t>
            </a:r>
            <a:r>
              <a:rPr kumimoji="1" lang="zh-CN" altLang="en-US" sz="3200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there</a:t>
            </a:r>
            <a:r>
              <a:rPr kumimoji="1" lang="zh-CN" altLang="en-US" sz="3200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any</a:t>
            </a:r>
            <a:r>
              <a:rPr kumimoji="1" lang="zh-CN" altLang="en-US" sz="3200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other</a:t>
            </a:r>
            <a:r>
              <a:rPr kumimoji="1" lang="zh-CN" altLang="en-US" sz="3200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animals</a:t>
            </a:r>
            <a:r>
              <a:rPr kumimoji="1" lang="zh-CN" altLang="en-US" sz="3200" dirty="0" smtClean="0">
                <a:latin typeface="Times New Roman"/>
                <a:cs typeface="Times New Roman"/>
              </a:rPr>
              <a:t> </a:t>
            </a:r>
            <a:r>
              <a:rPr kumimoji="1" lang="x-none" altLang="zh-CN" sz="3200" dirty="0" smtClean="0">
                <a:latin typeface="Times New Roman"/>
                <a:cs typeface="Times New Roman"/>
              </a:rPr>
              <a:t>that can destroy people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’</a:t>
            </a:r>
            <a:r>
              <a:rPr kumimoji="1" lang="x-none" altLang="zh-CN" sz="3200" dirty="0" smtClean="0">
                <a:latin typeface="Times New Roman"/>
                <a:cs typeface="Times New Roman"/>
              </a:rPr>
              <a:t>s crops? Why do they do that?</a:t>
            </a:r>
            <a:endParaRPr kumimoji="1" lang="en-US" altLang="zh-CN" sz="3200" dirty="0">
              <a:latin typeface="Times New Roman"/>
              <a:cs typeface="Times New Roman"/>
            </a:endParaRPr>
          </a:p>
          <a:p>
            <a:endParaRPr kumimoji="1" lang="zh-CN" alt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50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3" name="图片 2" descr="屏幕快照 2018-09-10 下午1.42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61412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657525" y="2298414"/>
            <a:ext cx="4338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Cooper Black"/>
                <a:cs typeface="Cooper Black"/>
              </a:rPr>
              <a:t>Non-</a:t>
            </a:r>
            <a:r>
              <a:rPr lang="en-US" altLang="zh-CN" sz="4800" dirty="0">
                <a:solidFill>
                  <a:srgbClr val="FF0000"/>
                </a:solidFill>
                <a:latin typeface="Cooper Black"/>
                <a:cs typeface="Cooper Black"/>
              </a:rPr>
              <a:t>F</a:t>
            </a:r>
            <a:r>
              <a:rPr lang="en-US" altLang="zh-CN" sz="4800" dirty="0" smtClean="0">
                <a:solidFill>
                  <a:srgbClr val="FF0000"/>
                </a:solidFill>
                <a:latin typeface="Cooper Black"/>
                <a:cs typeface="Cooper Black"/>
              </a:rPr>
              <a:t>iction</a:t>
            </a:r>
            <a:r>
              <a:rPr lang="zh-CN" altLang="en-US" sz="4800" dirty="0" smtClean="0">
                <a:solidFill>
                  <a:srgbClr val="FF0000"/>
                </a:solidFill>
                <a:latin typeface="Cooper Black"/>
                <a:cs typeface="Cooper Black"/>
              </a:rPr>
              <a:t> </a:t>
            </a:r>
            <a:endParaRPr kumimoji="1" lang="zh-CN" altLang="en-US" sz="4800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9114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394" y="0"/>
            <a:ext cx="9739801" cy="7483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32664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10045" y="2681455"/>
            <a:ext cx="6296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6600" dirty="0" smtClean="0">
                <a:latin typeface="Cooper Black"/>
                <a:cs typeface="Cooper Black"/>
              </a:rPr>
              <a:t>Text Features</a:t>
            </a:r>
            <a:endParaRPr kumimoji="1" lang="zh-CN" altLang="en-US" sz="6600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5350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屏幕快照 2018-09-17 下午6.57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174" y="0"/>
            <a:ext cx="5039139" cy="6858000"/>
          </a:xfrm>
          <a:prstGeom prst="rect">
            <a:avLst/>
          </a:prstGeom>
        </p:spPr>
      </p:pic>
      <p:pic>
        <p:nvPicPr>
          <p:cNvPr id="5" name="图片 4" descr="屏幕快照 2018-09-26 下午5.49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50" y="0"/>
            <a:ext cx="4484077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69942" y="1858750"/>
            <a:ext cx="159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FF0000"/>
                </a:solidFill>
                <a:latin typeface="Cooper Black"/>
                <a:cs typeface="Cooper Black"/>
              </a:rPr>
              <a:t>cover</a:t>
            </a:r>
            <a:endParaRPr kumimoji="1" lang="zh-CN" altLang="en-US" sz="2400" dirty="0">
              <a:solidFill>
                <a:srgbClr val="FF0000"/>
              </a:solidFill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005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7"/>
          <p:cNvSpPr>
            <a:spLocks noChangeArrowheads="1"/>
          </p:cNvSpPr>
          <p:nvPr/>
        </p:nvSpPr>
        <p:spPr bwMode="auto">
          <a:xfrm>
            <a:off x="1602603" y="593649"/>
            <a:ext cx="4797529" cy="1064393"/>
          </a:xfrm>
          <a:custGeom>
            <a:avLst/>
            <a:gdLst>
              <a:gd name="connsiteX0" fmla="*/ 0 w 2821927"/>
              <a:gd name="connsiteY0" fmla="*/ 0 h 1064393"/>
              <a:gd name="connsiteX1" fmla="*/ 2821927 w 2821927"/>
              <a:gd name="connsiteY1" fmla="*/ 0 h 1064393"/>
              <a:gd name="connsiteX2" fmla="*/ 2821927 w 2821927"/>
              <a:gd name="connsiteY2" fmla="*/ 1064393 h 1064393"/>
              <a:gd name="connsiteX3" fmla="*/ 0 w 2821927"/>
              <a:gd name="connsiteY3" fmla="*/ 1064393 h 1064393"/>
              <a:gd name="connsiteX4" fmla="*/ 0 w 2821927"/>
              <a:gd name="connsiteY4" fmla="*/ 0 h 1064393"/>
              <a:gd name="connsiteX0" fmla="*/ 78377 w 2821927"/>
              <a:gd name="connsiteY0" fmla="*/ 39188 h 1064393"/>
              <a:gd name="connsiteX1" fmla="*/ 2821927 w 2821927"/>
              <a:gd name="connsiteY1" fmla="*/ 0 h 1064393"/>
              <a:gd name="connsiteX2" fmla="*/ 2821927 w 2821927"/>
              <a:gd name="connsiteY2" fmla="*/ 1064393 h 1064393"/>
              <a:gd name="connsiteX3" fmla="*/ 0 w 2821927"/>
              <a:gd name="connsiteY3" fmla="*/ 1064393 h 1064393"/>
              <a:gd name="connsiteX4" fmla="*/ 78377 w 2821927"/>
              <a:gd name="connsiteY4" fmla="*/ 39188 h 106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1927" h="1064393">
                <a:moveTo>
                  <a:pt x="78377" y="39188"/>
                </a:moveTo>
                <a:lnTo>
                  <a:pt x="2821927" y="0"/>
                </a:lnTo>
                <a:lnTo>
                  <a:pt x="2821927" y="1064393"/>
                </a:lnTo>
                <a:lnTo>
                  <a:pt x="0" y="1064393"/>
                </a:lnTo>
                <a:lnTo>
                  <a:pt x="78377" y="39188"/>
                </a:lnTo>
                <a:close/>
              </a:path>
            </a:pathLst>
          </a:custGeom>
          <a:solidFill>
            <a:srgbClr val="2D2833"/>
          </a:solidFill>
          <a:ln>
            <a:noFill/>
          </a:ln>
          <a:extLst/>
        </p:spPr>
        <p:txBody>
          <a:bodyPr/>
          <a:lstStyle/>
          <a:p>
            <a:endParaRPr lang="zh-CN" altLang="en-US" sz="1799" b="1">
              <a:solidFill>
                <a:schemeClr val="tx2"/>
              </a:solidFill>
              <a:sym typeface="Arial" pitchFamily="34" charset="0"/>
            </a:endParaRPr>
          </a:p>
        </p:txBody>
      </p:sp>
      <p:sp>
        <p:nvSpPr>
          <p:cNvPr id="5" name="TextBox 18"/>
          <p:cNvSpPr>
            <a:spLocks noChangeArrowheads="1"/>
          </p:cNvSpPr>
          <p:nvPr/>
        </p:nvSpPr>
        <p:spPr bwMode="auto">
          <a:xfrm>
            <a:off x="1611820" y="656696"/>
            <a:ext cx="4876327" cy="10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5997" b="1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sym typeface="方正大黑简体" pitchFamily="65" charset="-122"/>
              </a:rPr>
              <a:t>Remember</a:t>
            </a:r>
            <a:endParaRPr lang="zh-CN" altLang="en-US" sz="5997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  <a:sym typeface="方正大黑简体" pitchFamily="65" charset="-122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1907178" y="2516425"/>
            <a:ext cx="8608422" cy="132342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US" altLang="zh-CN" sz="4000" dirty="0">
                <a:latin typeface="Cooper Black"/>
                <a:cs typeface="Cooper Black"/>
              </a:rPr>
              <a:t>T</a:t>
            </a:r>
            <a:r>
              <a:rPr lang="en-US" altLang="zh-CN" sz="4000" dirty="0" smtClean="0">
                <a:latin typeface="Cooper Black"/>
                <a:cs typeface="Cooper Black"/>
              </a:rPr>
              <a:t>ext </a:t>
            </a:r>
            <a:r>
              <a:rPr lang="en-US" altLang="zh-CN" sz="4000" dirty="0">
                <a:latin typeface="Cooper Black"/>
                <a:cs typeface="Cooper Black"/>
              </a:rPr>
              <a:t>features can help us </a:t>
            </a:r>
            <a:endParaRPr lang="en-US" altLang="zh-CN" sz="4000" dirty="0" smtClean="0">
              <a:latin typeface="Cooper Black"/>
              <a:cs typeface="Cooper Black"/>
            </a:endParaRPr>
          </a:p>
          <a:p>
            <a:pPr algn="ctr"/>
            <a:r>
              <a:rPr lang="en-US" altLang="zh-CN" sz="4000" dirty="0" smtClean="0">
                <a:latin typeface="Cooper Black"/>
                <a:cs typeface="Cooper Black"/>
              </a:rPr>
              <a:t>read </a:t>
            </a:r>
            <a:r>
              <a:rPr lang="en-US" altLang="zh-CN" sz="4000" dirty="0">
                <a:latin typeface="Cooper Black"/>
                <a:cs typeface="Cooper Black"/>
              </a:rPr>
              <a:t>this </a:t>
            </a:r>
            <a:r>
              <a:rPr lang="en-US" altLang="zh-CN" sz="4000" dirty="0" smtClean="0">
                <a:latin typeface="Cooper Black"/>
                <a:cs typeface="Cooper Black"/>
              </a:rPr>
              <a:t>book.</a:t>
            </a:r>
            <a:endParaRPr lang="zh-CN" altLang="en-US" sz="4000" dirty="0">
              <a:solidFill>
                <a:sysClr val="windowText" lastClr="000000"/>
              </a:solidFill>
              <a:latin typeface="Cooper Black"/>
              <a:ea typeface="微软雅黑" pitchFamily="34" charset="-122"/>
              <a:cs typeface="Cooper Black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8" y="4040573"/>
            <a:ext cx="2913016" cy="2913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6341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0"/>
      <p:bldP spid="5" grpId="0" bldLvl="0" autoUpdateAnimBg="0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089032" y="843696"/>
            <a:ext cx="5843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2D2833"/>
                </a:solidFill>
                <a:latin typeface="Cooper Black"/>
                <a:ea typeface="微软雅黑" panose="020B0503020204020204" pitchFamily="34" charset="-122"/>
                <a:cs typeface="Cooper Black"/>
              </a:rPr>
              <a:t>Listen</a:t>
            </a:r>
            <a:r>
              <a:rPr lang="zh-CN" altLang="en-US" sz="4000" b="1" dirty="0" smtClean="0">
                <a:solidFill>
                  <a:srgbClr val="2D2833"/>
                </a:solidFill>
                <a:latin typeface="Cooper Black"/>
                <a:ea typeface="微软雅黑" panose="020B0503020204020204" pitchFamily="34" charset="-122"/>
                <a:cs typeface="Cooper Black"/>
              </a:rPr>
              <a:t> </a:t>
            </a:r>
            <a:r>
              <a:rPr lang="en-US" altLang="zh-CN" sz="4000" b="1" dirty="0" smtClean="0">
                <a:solidFill>
                  <a:srgbClr val="2D2833"/>
                </a:solidFill>
                <a:latin typeface="Cooper Black"/>
                <a:ea typeface="微软雅黑" panose="020B0503020204020204" pitchFamily="34" charset="-122"/>
                <a:cs typeface="Cooper Black"/>
              </a:rPr>
              <a:t>and </a:t>
            </a:r>
            <a:r>
              <a:rPr lang="en-US" altLang="zh-CN" sz="4000" b="1" dirty="0" smtClean="0">
                <a:solidFill>
                  <a:srgbClr val="2D2833"/>
                </a:solidFill>
                <a:latin typeface="Cooper Black"/>
                <a:ea typeface="微软雅黑" panose="020B0503020204020204" pitchFamily="34" charset="-122"/>
                <a:cs typeface="Cooper Black"/>
              </a:rPr>
              <a:t>Find</a:t>
            </a:r>
            <a:r>
              <a:rPr lang="zh-CN" altLang="en-US" sz="4000" b="1" dirty="0" smtClean="0">
                <a:solidFill>
                  <a:srgbClr val="2D2833"/>
                </a:solidFill>
                <a:latin typeface="Cooper Black"/>
                <a:ea typeface="微软雅黑" panose="020B0503020204020204" pitchFamily="34" charset="-122"/>
                <a:cs typeface="Cooper Black"/>
              </a:rPr>
              <a:t> </a:t>
            </a:r>
            <a:r>
              <a:rPr lang="en-US" altLang="zh-CN" sz="4000" b="1" dirty="0" smtClean="0">
                <a:solidFill>
                  <a:srgbClr val="2D2833"/>
                </a:solidFill>
                <a:latin typeface="Cooper Black"/>
                <a:ea typeface="微软雅黑" panose="020B0503020204020204" pitchFamily="34" charset="-122"/>
                <a:cs typeface="Cooper Black"/>
              </a:rPr>
              <a:t>out</a:t>
            </a:r>
            <a:endParaRPr lang="en-US" altLang="zh-CN" sz="4000" b="1" dirty="0">
              <a:solidFill>
                <a:srgbClr val="2D2833"/>
              </a:solidFill>
              <a:latin typeface="Cooper Black"/>
              <a:ea typeface="微软雅黑" panose="020B0503020204020204" pitchFamily="34" charset="-122"/>
              <a:cs typeface="Cooper Black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36864" y="2343151"/>
            <a:ext cx="82101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b="1" dirty="0" smtClean="0">
                <a:latin typeface="Cooper Black"/>
                <a:cs typeface="Cooper Black"/>
              </a:rPr>
              <a:t>What</a:t>
            </a:r>
            <a:r>
              <a:rPr kumimoji="1" lang="zh-CN" altLang="en-US" sz="5400" b="1" dirty="0" smtClean="0">
                <a:latin typeface="Cooper Black"/>
                <a:cs typeface="Cooper Black"/>
              </a:rPr>
              <a:t> </a:t>
            </a:r>
            <a:r>
              <a:rPr kumimoji="1" lang="en-US" altLang="zh-CN" sz="5400" b="1" dirty="0" smtClean="0">
                <a:latin typeface="Cooper Black"/>
                <a:cs typeface="Cooper Black"/>
              </a:rPr>
              <a:t>makes</a:t>
            </a:r>
            <a:r>
              <a:rPr kumimoji="1" lang="zh-CN" altLang="en-US" sz="5400" b="1" dirty="0" smtClean="0">
                <a:latin typeface="Cooper Black"/>
                <a:cs typeface="Cooper Black"/>
              </a:rPr>
              <a:t> </a:t>
            </a:r>
            <a:r>
              <a:rPr kumimoji="1" lang="en-US" altLang="zh-CN" sz="5400" b="1" dirty="0" smtClean="0">
                <a:latin typeface="Cooper Black"/>
                <a:cs typeface="Cooper Black"/>
              </a:rPr>
              <a:t>people</a:t>
            </a:r>
            <a:r>
              <a:rPr kumimoji="1" lang="zh-CN" altLang="en-US" sz="5400" b="1" dirty="0" smtClean="0">
                <a:latin typeface="Cooper Black"/>
                <a:cs typeface="Cooper Black"/>
              </a:rPr>
              <a:t> </a:t>
            </a:r>
            <a:r>
              <a:rPr kumimoji="1" lang="en-US" altLang="zh-CN" sz="5400" b="1" dirty="0" smtClean="0">
                <a:latin typeface="Cooper Black"/>
                <a:cs typeface="Cooper Black"/>
              </a:rPr>
              <a:t>hungry according</a:t>
            </a:r>
            <a:r>
              <a:rPr kumimoji="1" lang="zh-CN" altLang="en-US" sz="5400" b="1" dirty="0" smtClean="0">
                <a:latin typeface="Cooper Black"/>
                <a:cs typeface="Cooper Black"/>
              </a:rPr>
              <a:t> </a:t>
            </a:r>
            <a:r>
              <a:rPr kumimoji="1" lang="en-US" altLang="zh-CN" sz="5400" b="1" dirty="0" smtClean="0">
                <a:latin typeface="Cooper Black"/>
                <a:cs typeface="Cooper Black"/>
              </a:rPr>
              <a:t>to</a:t>
            </a:r>
            <a:r>
              <a:rPr kumimoji="1" lang="zh-CN" altLang="en-US" sz="5400" b="1" dirty="0" smtClean="0">
                <a:latin typeface="Cooper Black"/>
                <a:cs typeface="Cooper Black"/>
              </a:rPr>
              <a:t> </a:t>
            </a:r>
            <a:r>
              <a:rPr kumimoji="1" lang="en-US" altLang="zh-CN" sz="5400" b="1" dirty="0" smtClean="0">
                <a:latin typeface="Cooper Black"/>
                <a:cs typeface="Cooper Black"/>
              </a:rPr>
              <a:t>the</a:t>
            </a:r>
            <a:r>
              <a:rPr kumimoji="1" lang="zh-CN" altLang="en-US" sz="5400" b="1" dirty="0" smtClean="0">
                <a:latin typeface="Cooper Black"/>
                <a:cs typeface="Cooper Black"/>
              </a:rPr>
              <a:t> </a:t>
            </a:r>
            <a:r>
              <a:rPr kumimoji="1" lang="en-US" altLang="zh-CN" sz="5400" b="1" dirty="0" smtClean="0">
                <a:latin typeface="Cooper Black"/>
                <a:cs typeface="Cooper Black"/>
              </a:rPr>
              <a:t>text?</a:t>
            </a:r>
            <a:endParaRPr kumimoji="1" lang="en-US" altLang="zh-CN" sz="5400" b="1" dirty="0">
              <a:latin typeface="Cooper Black"/>
              <a:cs typeface="Cooper Black"/>
            </a:endParaRPr>
          </a:p>
          <a:p>
            <a:endParaRPr kumimoji="1" lang="zh-CN" altLang="en-US" sz="5400" b="1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0430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75243" y="1549936"/>
            <a:ext cx="74151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b="1" dirty="0" smtClean="0">
                <a:latin typeface="Cooper Black"/>
                <a:cs typeface="Cooper Black"/>
              </a:rPr>
              <a:t>How many animals </a:t>
            </a:r>
            <a:r>
              <a:rPr kumimoji="1" lang="zh-CN" altLang="en-US" sz="5400" b="1" dirty="0" smtClean="0">
                <a:latin typeface="Cooper Black"/>
                <a:cs typeface="Cooper Black"/>
              </a:rPr>
              <a:t> </a:t>
            </a:r>
            <a:r>
              <a:rPr kumimoji="1" lang="en-US" altLang="zh-CN" sz="5400" b="1" dirty="0" smtClean="0">
                <a:latin typeface="Cooper Black"/>
                <a:cs typeface="Cooper Black"/>
              </a:rPr>
              <a:t>are</a:t>
            </a:r>
            <a:r>
              <a:rPr kumimoji="1" lang="zh-CN" altLang="en-US" sz="5400" b="1" dirty="0" smtClean="0">
                <a:latin typeface="Cooper Black"/>
                <a:cs typeface="Cooper Black"/>
              </a:rPr>
              <a:t> </a:t>
            </a:r>
            <a:r>
              <a:rPr kumimoji="1" lang="en-US" altLang="zh-CN" sz="5400" b="1" dirty="0" smtClean="0">
                <a:latin typeface="Cooper Black"/>
                <a:cs typeface="Cooper Black"/>
              </a:rPr>
              <a:t>there</a:t>
            </a:r>
            <a:r>
              <a:rPr kumimoji="1" lang="zh-CN" altLang="en-US" sz="5400" b="1" dirty="0" smtClean="0">
                <a:latin typeface="Cooper Black"/>
                <a:cs typeface="Cooper Black"/>
              </a:rPr>
              <a:t> </a:t>
            </a:r>
            <a:r>
              <a:rPr kumimoji="1" lang="en-US" altLang="zh-CN" sz="5400" b="1" dirty="0" smtClean="0">
                <a:latin typeface="Cooper Black"/>
                <a:cs typeface="Cooper Black"/>
              </a:rPr>
              <a:t>in the book? </a:t>
            </a:r>
            <a:endParaRPr kumimoji="1" lang="en-US" altLang="zh-CN" sz="5400" b="1" dirty="0">
              <a:latin typeface="Cooper Black"/>
              <a:cs typeface="Cooper Black"/>
            </a:endParaRPr>
          </a:p>
          <a:p>
            <a:pPr algn="ctr"/>
            <a:endParaRPr kumimoji="1" lang="en-US" altLang="zh-CN" sz="5400" b="1" dirty="0" smtClean="0">
              <a:latin typeface="Cooper Black"/>
              <a:cs typeface="Cooper Black"/>
            </a:endParaRPr>
          </a:p>
          <a:p>
            <a:pPr algn="ctr"/>
            <a:r>
              <a:rPr kumimoji="1" lang="en-US" altLang="zh-CN" sz="5400" b="1" dirty="0" smtClean="0">
                <a:latin typeface="Cooper Black"/>
                <a:cs typeface="Cooper Black"/>
              </a:rPr>
              <a:t>What are they?</a:t>
            </a:r>
            <a:r>
              <a:rPr kumimoji="1" lang="zh-CN" altLang="en-US" sz="5400" b="1" dirty="0" smtClean="0">
                <a:latin typeface="Cooper Black"/>
                <a:cs typeface="Cooper Black"/>
              </a:rPr>
              <a:t> </a:t>
            </a:r>
            <a:endParaRPr kumimoji="1" lang="zh-CN" altLang="en-US" sz="5400" b="1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83931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5d4330573af9e2c619448244bb26baa7dda94"/>
  <p:tag name="ISPRING_PRESENTATION_TITLE" val="创意简约黑板教学培训设计教育PPT课件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4166</TotalTime>
  <Words>108</Words>
  <Application>Microsoft Macintosh PowerPoint</Application>
  <PresentationFormat>自定义</PresentationFormat>
  <Paragraphs>53</Paragraphs>
  <Slides>22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Reading Circle</vt:lpstr>
      <vt:lpstr>Reading Circle</vt:lpstr>
      <vt:lpstr>幻灯片 16</vt:lpstr>
      <vt:lpstr>幻灯片 17</vt:lpstr>
      <vt:lpstr>幻灯片 18</vt:lpstr>
      <vt:lpstr>幻灯片 19</vt:lpstr>
      <vt:lpstr>Reading Circle</vt:lpstr>
      <vt:lpstr>Reading Circle</vt:lpstr>
      <vt:lpstr>After Class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创意简约黑板教学培训设计教育PPT课件</dc:title>
  <dc:creator>213</dc:creator>
  <cp:lastModifiedBy>huangjy</cp:lastModifiedBy>
  <cp:revision>113</cp:revision>
  <dcterms:created xsi:type="dcterms:W3CDTF">2015-05-05T08:02:14Z</dcterms:created>
  <dcterms:modified xsi:type="dcterms:W3CDTF">2018-10-29T05:44:59Z</dcterms:modified>
</cp:coreProperties>
</file>