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74" r:id="rId2"/>
    <p:sldId id="285" r:id="rId3"/>
    <p:sldId id="286" r:id="rId4"/>
    <p:sldId id="287" r:id="rId5"/>
    <p:sldId id="288" r:id="rId6"/>
    <p:sldId id="289" r:id="rId7"/>
    <p:sldId id="299" r:id="rId8"/>
    <p:sldId id="291" r:id="rId9"/>
    <p:sldId id="300" r:id="rId10"/>
    <p:sldId id="303" r:id="rId11"/>
    <p:sldId id="301" r:id="rId12"/>
    <p:sldId id="302" r:id="rId13"/>
    <p:sldId id="292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B850"/>
    <a:srgbClr val="FFAA2D"/>
    <a:srgbClr val="FF4791"/>
    <a:srgbClr val="FF0066"/>
    <a:srgbClr val="FF66FF"/>
    <a:srgbClr val="FF9900"/>
    <a:srgbClr val="0080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>
      <p:cViewPr varScale="1">
        <p:scale>
          <a:sx n="83" d="100"/>
          <a:sy n="83" d="100"/>
        </p:scale>
        <p:origin x="-1445" y="-58"/>
      </p:cViewPr>
      <p:guideLst>
        <p:guide orient="horz" pos="2194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5F05D55-E006-48E7-95D0-4E3F59A2751F}" type="datetimeFigureOut">
              <a:rPr lang="zh-CN" altLang="en-US"/>
              <a:pPr>
                <a:defRPr/>
              </a:pPr>
              <a:t>2018/10/30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3521180-0131-439B-A12F-3F6D7D53DD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325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A2D8F-9590-484A-9789-4A7A751CC8E4}" type="datetimeFigureOut">
              <a:rPr lang="zh-CN" altLang="en-US"/>
              <a:pPr>
                <a:defRPr/>
              </a:pPr>
              <a:t>2018/10/30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F0830-6A29-4F78-9B13-51F8B62283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1F2C0-357D-48EC-8A86-C87AFE204C97}" type="datetimeFigureOut">
              <a:rPr lang="zh-CN" altLang="en-US"/>
              <a:pPr>
                <a:defRPr/>
              </a:pPr>
              <a:t>2018/10/30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BB5AA-B9CB-4F98-B5D9-EDE4828401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0AF49-C39E-4B6D-B655-F5A5B1156E85}" type="datetimeFigureOut">
              <a:rPr lang="zh-CN" altLang="en-US"/>
              <a:pPr>
                <a:defRPr/>
              </a:pPr>
              <a:t>2018/10/30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0FDCF-5E12-4108-A743-F5FB19A3C7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8DC4C-F835-4E28-AD81-0B8024BE4365}" type="datetimeFigureOut">
              <a:rPr lang="zh-CN" altLang="en-US"/>
              <a:pPr>
                <a:defRPr/>
              </a:pPr>
              <a:t>2018/10/30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ECCB9-694D-47BE-9847-641635E45E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E9829-91D5-4321-B275-94BC01A6CF46}" type="datetimeFigureOut">
              <a:rPr lang="zh-CN" altLang="en-US"/>
              <a:pPr>
                <a:defRPr/>
              </a:pPr>
              <a:t>2018/10/30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6E5BF-D2EB-4ECC-A21D-F75AA32353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607A6-76F8-4220-AC3B-005FD2371825}" type="datetimeFigureOut">
              <a:rPr lang="zh-CN" altLang="en-US"/>
              <a:pPr>
                <a:defRPr/>
              </a:pPr>
              <a:t>2018/10/30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1F7E0-82BA-4075-A30E-6B62B8CCC8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5487-AB50-40BE-89AD-96B2AABF3425}" type="datetimeFigureOut">
              <a:rPr lang="zh-CN" altLang="en-US"/>
              <a:pPr>
                <a:defRPr/>
              </a:pPr>
              <a:t>2018/10/30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314CA-1625-4C5B-B08D-C148F7487D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19605-FCC0-45D0-A964-20DD3CC14256}" type="datetimeFigureOut">
              <a:rPr lang="zh-CN" altLang="en-US"/>
              <a:pPr>
                <a:defRPr/>
              </a:pPr>
              <a:t>2018/10/30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D936A-49BD-4200-BEEC-560CB64883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C59CC-8282-4448-BA7F-564E5E9EB8B2}" type="datetimeFigureOut">
              <a:rPr lang="zh-CN" altLang="en-US"/>
              <a:pPr>
                <a:defRPr/>
              </a:pPr>
              <a:t>2018/10/30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0BE79-E947-48F1-8A27-78DD4A57BA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CB9E3-1FC5-49E4-90E5-5C5ADFF79AB4}" type="datetimeFigureOut">
              <a:rPr lang="zh-CN" altLang="en-US"/>
              <a:pPr>
                <a:defRPr/>
              </a:pPr>
              <a:t>2018/10/30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6D2D4-0BE5-4585-BA8F-17FCDE65D6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1B4DA-489B-447E-B1CF-57D547B88A9A}" type="datetimeFigureOut">
              <a:rPr lang="zh-CN" altLang="en-US"/>
              <a:pPr>
                <a:defRPr/>
              </a:pPr>
              <a:t>2018/10/30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CA1-CB30-4969-ABDC-E1EC17AA40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2A3A5A3-DE9C-4548-AD0F-6E134F72C622}" type="datetimeFigureOut">
              <a:rPr lang="zh-CN" altLang="en-US"/>
              <a:pPr>
                <a:defRPr/>
              </a:pPr>
              <a:t>2018/10/30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472310D-C9D0-4E15-98FC-6B0CB9D62E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60" y="928670"/>
            <a:ext cx="911864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dirty="0" smtClean="0">
                <a:solidFill>
                  <a:srgbClr val="008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1. Have you ever signed others’ names?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dirty="0" smtClean="0">
                <a:solidFill>
                  <a:srgbClr val="008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2. If so, what happened at last? Do you want to make any change?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dirty="0" smtClean="0">
                <a:solidFill>
                  <a:srgbClr val="008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3. Have you ever made any other mistakes?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dirty="0" smtClean="0">
                <a:solidFill>
                  <a:srgbClr val="008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4. What can you do with 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dirty="0" smtClean="0">
                <a:solidFill>
                  <a:srgbClr val="008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    the mistakes?</a:t>
            </a:r>
          </a:p>
          <a:p>
            <a:pPr>
              <a:spcBef>
                <a:spcPct val="0"/>
              </a:spcBef>
            </a:pPr>
            <a:endParaRPr lang="zh-CN" altLang="en-US" sz="3600" dirty="0">
              <a:solidFill>
                <a:srgbClr val="008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Think &amp; share.</a:t>
            </a:r>
            <a:endParaRPr lang="zh-CN" altLang="en-US" dirty="0"/>
          </a:p>
        </p:txBody>
      </p:sp>
      <p:pic>
        <p:nvPicPr>
          <p:cNvPr id="11" name="图片 10" descr="Bookshelf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4195445"/>
            <a:ext cx="3541395" cy="26625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3"/>
          <p:cNvSpPr txBox="1"/>
          <p:nvPr/>
        </p:nvSpPr>
        <p:spPr bwMode="auto">
          <a:xfrm>
            <a:off x="1949450" y="1233170"/>
            <a:ext cx="5880100" cy="706755"/>
          </a:xfrm>
          <a:prstGeom prst="rect">
            <a:avLst/>
          </a:prstGeom>
          <a:noFill/>
          <a:ln w="9525">
            <a:noFill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Time to share your </a:t>
            </a:r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story.</a:t>
            </a:r>
            <a:endParaRPr 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pic>
        <p:nvPicPr>
          <p:cNvPr id="2" name="图片 1" descr="t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425" y="2447290"/>
            <a:ext cx="3750945" cy="3376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516" y="1700302"/>
            <a:ext cx="88201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sz="3600" dirty="0">
                <a:solidFill>
                  <a:srgbClr val="008000"/>
                </a:solidFill>
                <a:latin typeface="Calibri" panose="020F0502020204030204" pitchFamily="34" charset="0"/>
              </a:rPr>
              <a:t>What's the </a:t>
            </a:r>
            <a:r>
              <a:rPr lang="en-US" altLang="zh-CN" sz="36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mistake </a:t>
            </a:r>
            <a:r>
              <a:rPr lang="en-US" altLang="zh-CN" sz="3600" dirty="0">
                <a:solidFill>
                  <a:srgbClr val="008000"/>
                </a:solidFill>
                <a:latin typeface="Calibri" panose="020F0502020204030204" pitchFamily="34" charset="0"/>
              </a:rPr>
              <a:t>in this story and your story?</a:t>
            </a:r>
          </a:p>
          <a:p>
            <a:pPr marL="342900" indent="-342900"/>
            <a:endParaRPr lang="en-US" altLang="zh-CN" sz="3600" dirty="0" smtClean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 marL="342900" indent="-342900"/>
            <a:r>
              <a:rPr lang="en-US" altLang="zh-CN" sz="36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Are </a:t>
            </a:r>
            <a:r>
              <a:rPr lang="en-US" altLang="zh-CN" sz="36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they </a:t>
            </a:r>
            <a:r>
              <a:rPr lang="en-US" altLang="zh-CN" sz="36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BIG</a:t>
            </a:r>
            <a:r>
              <a:rPr lang="en-US" altLang="zh-CN" sz="3600" dirty="0">
                <a:solidFill>
                  <a:srgbClr val="008000"/>
                </a:solidFill>
                <a:latin typeface="Calibri" panose="020F0502020204030204" pitchFamily="34" charset="0"/>
              </a:rPr>
              <a:t>? Why?</a:t>
            </a:r>
          </a:p>
          <a:p>
            <a:pPr marL="342900" indent="-342900"/>
            <a:endParaRPr lang="en-US" altLang="zh-CN" sz="3600" dirty="0" smtClean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 marL="342900" indent="-342900"/>
            <a:r>
              <a:rPr lang="en-US" altLang="zh-CN" sz="36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How </a:t>
            </a:r>
            <a:r>
              <a:rPr lang="en-US" altLang="zh-CN" sz="36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should </a:t>
            </a:r>
            <a:r>
              <a:rPr lang="en-US" altLang="zh-CN" sz="3600" dirty="0">
                <a:solidFill>
                  <a:srgbClr val="008000"/>
                </a:solidFill>
                <a:latin typeface="Calibri" panose="020F0502020204030204" pitchFamily="34" charset="0"/>
              </a:rPr>
              <a:t>we </a:t>
            </a:r>
            <a:r>
              <a:rPr lang="en-US" altLang="zh-CN" sz="36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deal with </a:t>
            </a:r>
            <a:r>
              <a:rPr lang="en-US" altLang="zh-CN" sz="3600" dirty="0">
                <a:solidFill>
                  <a:srgbClr val="008000"/>
                </a:solidFill>
                <a:latin typeface="Calibri" panose="020F0502020204030204" pitchFamily="34" charset="0"/>
              </a:rPr>
              <a:t>a mistake?</a:t>
            </a:r>
          </a:p>
        </p:txBody>
      </p:sp>
      <p:sp>
        <p:nvSpPr>
          <p:cNvPr id="11" name="标题 3"/>
          <p:cNvSpPr txBox="1"/>
          <p:nvPr/>
        </p:nvSpPr>
        <p:spPr bwMode="auto">
          <a:xfrm>
            <a:off x="395536" y="129392"/>
            <a:ext cx="8229600" cy="706755"/>
          </a:xfrm>
          <a:prstGeom prst="rect">
            <a:avLst/>
          </a:prstGeom>
          <a:noFill/>
          <a:ln w="9525">
            <a:noFill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Summary</a:t>
            </a:r>
          </a:p>
        </p:txBody>
      </p:sp>
      <p:pic>
        <p:nvPicPr>
          <p:cNvPr id="2" name="图片 1" descr="t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4516603"/>
            <a:ext cx="2376805" cy="23768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556792"/>
            <a:ext cx="88201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3600" dirty="0">
                <a:solidFill>
                  <a:srgbClr val="C00000"/>
                </a:solidFill>
                <a:latin typeface="Calibri" panose="020F0502020204030204" pitchFamily="34" charset="0"/>
              </a:rPr>
              <a:t>Options:</a:t>
            </a:r>
          </a:p>
          <a:p>
            <a:pPr marL="742950" indent="-742950">
              <a:buFont typeface="Wingdings" panose="05000000000000000000" pitchFamily="2" charset="2"/>
              <a:buAutoNum type="arabicPeriod"/>
            </a:pPr>
            <a:r>
              <a:rPr lang="en-US" altLang="zh-CN" sz="36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Retell </a:t>
            </a:r>
            <a:r>
              <a:rPr lang="en-US" altLang="zh-CN" sz="3600" dirty="0">
                <a:solidFill>
                  <a:srgbClr val="008000"/>
                </a:solidFill>
                <a:latin typeface="Calibri" panose="020F0502020204030204" pitchFamily="34" charset="0"/>
              </a:rPr>
              <a:t>the story orally</a:t>
            </a:r>
            <a:r>
              <a:rPr lang="en-US" altLang="zh-CN" sz="36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.</a:t>
            </a:r>
          </a:p>
          <a:p>
            <a:pPr marL="742950" indent="-742950"/>
            <a:endParaRPr lang="en-US" altLang="zh-CN" sz="3600" dirty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36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2. Write </a:t>
            </a:r>
            <a:r>
              <a:rPr lang="en-US" altLang="zh-CN" sz="3600" dirty="0">
                <a:solidFill>
                  <a:srgbClr val="008000"/>
                </a:solidFill>
                <a:latin typeface="Calibri" panose="020F0502020204030204" pitchFamily="34" charset="0"/>
              </a:rPr>
              <a:t>about your own </a:t>
            </a:r>
            <a:r>
              <a:rPr lang="en-US" altLang="zh-CN" sz="36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story    </a:t>
            </a:r>
            <a:endParaRPr lang="en-US" altLang="zh-CN" sz="3600" dirty="0" smtClean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36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    </a:t>
            </a:r>
            <a:r>
              <a:rPr lang="en-US" altLang="zh-CN" sz="36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(Use illustrations </a:t>
            </a:r>
            <a:r>
              <a:rPr lang="en-US" altLang="zh-CN" sz="3600" smtClean="0">
                <a:solidFill>
                  <a:srgbClr val="008000"/>
                </a:solidFill>
                <a:latin typeface="Calibri" panose="020F0502020204030204" pitchFamily="34" charset="0"/>
              </a:rPr>
              <a:t>where necessary).</a:t>
            </a:r>
            <a:endParaRPr lang="en-US" altLang="zh-CN" sz="36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标题 3"/>
          <p:cNvSpPr txBox="1"/>
          <p:nvPr/>
        </p:nvSpPr>
        <p:spPr bwMode="auto">
          <a:xfrm>
            <a:off x="232341" y="310436"/>
            <a:ext cx="8229600" cy="707886"/>
          </a:xfrm>
          <a:prstGeom prst="rect">
            <a:avLst/>
          </a:prstGeom>
          <a:noFill/>
          <a:ln w="9525">
            <a:noFill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Homework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pic>
        <p:nvPicPr>
          <p:cNvPr id="2" name="图片 1" descr="t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4714884"/>
            <a:ext cx="2439670" cy="1454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3"/>
          <p:cNvSpPr txBox="1"/>
          <p:nvPr/>
        </p:nvSpPr>
        <p:spPr bwMode="auto">
          <a:xfrm>
            <a:off x="0" y="142852"/>
            <a:ext cx="8229600" cy="706755"/>
          </a:xfrm>
          <a:prstGeom prst="rect">
            <a:avLst/>
          </a:prstGeom>
          <a:noFill/>
          <a:ln w="9525">
            <a:noFill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Read the cover carefully &amp; </a:t>
            </a:r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answer.</a:t>
            </a:r>
            <a:endParaRPr 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sp>
        <p:nvSpPr>
          <p:cNvPr id="8" name="内容占位符 4"/>
          <p:cNvSpPr txBox="1"/>
          <p:nvPr/>
        </p:nvSpPr>
        <p:spPr bwMode="auto">
          <a:xfrm>
            <a:off x="214282" y="1214422"/>
            <a:ext cx="4500594" cy="5429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eaLnBrk="1" latinLnBrk="0" hangingPunct="1">
              <a:lnSpc>
                <a:spcPts val="3300"/>
              </a:lnSpc>
              <a:spcBef>
                <a:spcPts val="0"/>
              </a:spcBef>
              <a:buAutoNum type="arabicPeriod"/>
            </a:pPr>
            <a:r>
              <a:rPr lang="en-US" altLang="zh-CN" b="1" dirty="0" smtClean="0">
                <a:solidFill>
                  <a:schemeClr val="tx1"/>
                </a:solidFill>
              </a:rPr>
              <a:t>What’s </a:t>
            </a:r>
            <a:r>
              <a:rPr lang="en-US" altLang="zh-CN" b="1" dirty="0">
                <a:solidFill>
                  <a:schemeClr val="tx1"/>
                </a:solidFill>
              </a:rPr>
              <a:t>this </a:t>
            </a:r>
            <a:r>
              <a:rPr lang="en-US" altLang="zh-CN" b="1" dirty="0" smtClean="0">
                <a:solidFill>
                  <a:schemeClr val="tx1"/>
                </a:solidFill>
              </a:rPr>
              <a:t>story   </a:t>
            </a:r>
          </a:p>
          <a:p>
            <a:pPr marL="514350" indent="-514350" algn="l" eaLnBrk="1" latinLnBrk="0" hangingPunct="1">
              <a:lnSpc>
                <a:spcPts val="3300"/>
              </a:lnSpc>
              <a:spcBef>
                <a:spcPts val="0"/>
              </a:spcBef>
            </a:pPr>
            <a:r>
              <a:rPr lang="en-US" altLang="zh-CN" b="1" dirty="0" smtClean="0">
                <a:solidFill>
                  <a:schemeClr val="tx1"/>
                </a:solidFill>
              </a:rPr>
              <a:t>      called?</a:t>
            </a:r>
          </a:p>
          <a:p>
            <a:pPr marL="514350" indent="-514350" algn="l" eaLnBrk="1" latinLnBrk="0" hangingPunct="1">
              <a:lnSpc>
                <a:spcPts val="3300"/>
              </a:lnSpc>
              <a:spcBef>
                <a:spcPts val="0"/>
              </a:spcBef>
            </a:pPr>
            <a:endParaRPr lang="en-US" altLang="zh-CN" b="1" dirty="0">
              <a:solidFill>
                <a:schemeClr val="tx1"/>
              </a:solidFill>
            </a:endParaRPr>
          </a:p>
          <a:p>
            <a:pPr algn="l" eaLnBrk="1" latinLnBrk="0" hangingPunct="1">
              <a:lnSpc>
                <a:spcPts val="3300"/>
              </a:lnSpc>
              <a:spcBef>
                <a:spcPts val="0"/>
              </a:spcBef>
            </a:pPr>
            <a:r>
              <a:rPr lang="en-US" altLang="zh-CN" b="1" dirty="0">
                <a:solidFill>
                  <a:schemeClr val="tx1"/>
                </a:solidFill>
              </a:rPr>
              <a:t>2. What’s the mistake? </a:t>
            </a:r>
            <a:endParaRPr lang="en-US" altLang="zh-CN" b="1" dirty="0" smtClean="0">
              <a:solidFill>
                <a:schemeClr val="tx1"/>
              </a:solidFill>
            </a:endParaRPr>
          </a:p>
          <a:p>
            <a:pPr algn="l" eaLnBrk="1" latinLnBrk="0" hangingPunct="1">
              <a:lnSpc>
                <a:spcPts val="3300"/>
              </a:lnSpc>
              <a:spcBef>
                <a:spcPts val="0"/>
              </a:spcBef>
            </a:pPr>
            <a:r>
              <a:rPr lang="en-US" altLang="zh-CN" b="1" dirty="0" smtClean="0">
                <a:solidFill>
                  <a:schemeClr val="tx1"/>
                </a:solidFill>
              </a:rPr>
              <a:t>     How </a:t>
            </a:r>
            <a:r>
              <a:rPr lang="en-US" altLang="zh-CN" b="1" dirty="0">
                <a:solidFill>
                  <a:schemeClr val="tx1"/>
                </a:solidFill>
              </a:rPr>
              <a:t>do you know</a:t>
            </a:r>
            <a:r>
              <a:rPr lang="en-US" altLang="zh-CN" b="1" dirty="0" smtClean="0">
                <a:solidFill>
                  <a:schemeClr val="tx1"/>
                </a:solidFill>
              </a:rPr>
              <a:t>?</a:t>
            </a:r>
          </a:p>
          <a:p>
            <a:pPr algn="l" eaLnBrk="1" latinLnBrk="0" hangingPunct="1">
              <a:lnSpc>
                <a:spcPts val="3300"/>
              </a:lnSpc>
              <a:spcBef>
                <a:spcPts val="0"/>
              </a:spcBef>
            </a:pPr>
            <a:endParaRPr lang="en-US" altLang="zh-CN" b="1" dirty="0">
              <a:solidFill>
                <a:schemeClr val="tx1"/>
              </a:solidFill>
            </a:endParaRPr>
          </a:p>
          <a:p>
            <a:pPr algn="l" eaLnBrk="1" latinLnBrk="0" hangingPunct="1">
              <a:lnSpc>
                <a:spcPts val="3300"/>
              </a:lnSpc>
              <a:spcBef>
                <a:spcPts val="0"/>
              </a:spcBef>
            </a:pPr>
            <a:r>
              <a:rPr lang="en-US" altLang="zh-CN" b="1" dirty="0">
                <a:solidFill>
                  <a:schemeClr val="tx1"/>
                </a:solidFill>
              </a:rPr>
              <a:t>3. Who’re in the story? </a:t>
            </a:r>
            <a:endParaRPr lang="en-US" altLang="zh-CN" b="1" dirty="0" smtClean="0">
              <a:solidFill>
                <a:schemeClr val="tx1"/>
              </a:solidFill>
            </a:endParaRPr>
          </a:p>
          <a:p>
            <a:pPr algn="l" eaLnBrk="1" latinLnBrk="0" hangingPunct="1">
              <a:lnSpc>
                <a:spcPts val="3300"/>
              </a:lnSpc>
              <a:spcBef>
                <a:spcPts val="0"/>
              </a:spcBef>
            </a:pPr>
            <a:r>
              <a:rPr lang="en-US" altLang="zh-CN" b="1" dirty="0" smtClean="0">
                <a:solidFill>
                  <a:schemeClr val="tx1"/>
                </a:solidFill>
              </a:rPr>
              <a:t>    What </a:t>
            </a:r>
            <a:r>
              <a:rPr lang="en-US" altLang="zh-CN" b="1" dirty="0">
                <a:solidFill>
                  <a:schemeClr val="tx1"/>
                </a:solidFill>
              </a:rPr>
              <a:t>might their </a:t>
            </a:r>
            <a:endParaRPr lang="en-US" altLang="zh-CN" b="1" dirty="0" smtClean="0">
              <a:solidFill>
                <a:schemeClr val="tx1"/>
              </a:solidFill>
            </a:endParaRPr>
          </a:p>
          <a:p>
            <a:pPr algn="l" eaLnBrk="1" latinLnBrk="0" hangingPunct="1">
              <a:lnSpc>
                <a:spcPts val="3300"/>
              </a:lnSpc>
              <a:spcBef>
                <a:spcPts val="0"/>
              </a:spcBef>
            </a:pPr>
            <a:r>
              <a:rPr lang="en-US" altLang="zh-CN" b="1" dirty="0" smtClean="0">
                <a:solidFill>
                  <a:schemeClr val="tx1"/>
                </a:solidFill>
              </a:rPr>
              <a:t>    relations </a:t>
            </a:r>
            <a:r>
              <a:rPr lang="en-US" altLang="zh-CN" b="1" dirty="0">
                <a:solidFill>
                  <a:schemeClr val="tx1"/>
                </a:solidFill>
              </a:rPr>
              <a:t>be? Why</a:t>
            </a:r>
            <a:r>
              <a:rPr lang="en-US" altLang="zh-CN" b="1" dirty="0" smtClean="0">
                <a:solidFill>
                  <a:schemeClr val="tx1"/>
                </a:solidFill>
              </a:rPr>
              <a:t>?</a:t>
            </a:r>
          </a:p>
          <a:p>
            <a:pPr algn="l" eaLnBrk="1" latinLnBrk="0" hangingPunct="1">
              <a:lnSpc>
                <a:spcPts val="3300"/>
              </a:lnSpc>
              <a:spcBef>
                <a:spcPts val="0"/>
              </a:spcBef>
            </a:pPr>
            <a:endParaRPr lang="en-US" altLang="zh-CN" b="1" dirty="0">
              <a:solidFill>
                <a:schemeClr val="tx1"/>
              </a:solidFill>
            </a:endParaRPr>
          </a:p>
          <a:p>
            <a:pPr algn="l" eaLnBrk="1" latinLnBrk="0" hangingPunct="1">
              <a:lnSpc>
                <a:spcPts val="3300"/>
              </a:lnSpc>
              <a:spcBef>
                <a:spcPts val="0"/>
              </a:spcBef>
            </a:pPr>
            <a:r>
              <a:rPr lang="en-US" altLang="zh-CN" b="1" dirty="0">
                <a:solidFill>
                  <a:schemeClr val="tx1"/>
                </a:solidFill>
              </a:rPr>
              <a:t>4. What else do you </a:t>
            </a:r>
            <a:r>
              <a:rPr lang="en-US" altLang="zh-CN" b="1" dirty="0" smtClean="0">
                <a:solidFill>
                  <a:schemeClr val="tx1"/>
                </a:solidFill>
              </a:rPr>
              <a:t> </a:t>
            </a:r>
          </a:p>
          <a:p>
            <a:pPr algn="l" eaLnBrk="1" latinLnBrk="0" hangingPunct="1">
              <a:lnSpc>
                <a:spcPts val="3300"/>
              </a:lnSpc>
              <a:spcBef>
                <a:spcPts val="0"/>
              </a:spcBef>
            </a:pPr>
            <a:r>
              <a:rPr lang="en-US" altLang="zh-CN" b="1" dirty="0" smtClean="0">
                <a:solidFill>
                  <a:schemeClr val="tx1"/>
                </a:solidFill>
              </a:rPr>
              <a:t>    know from </a:t>
            </a:r>
            <a:r>
              <a:rPr lang="en-US" altLang="zh-CN" b="1" dirty="0">
                <a:solidFill>
                  <a:schemeClr val="tx1"/>
                </a:solidFill>
              </a:rPr>
              <a:t>the cover?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0304" y="1214422"/>
            <a:ext cx="4333696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3"/>
          <p:cNvSpPr txBox="1"/>
          <p:nvPr/>
        </p:nvSpPr>
        <p:spPr bwMode="auto">
          <a:xfrm>
            <a:off x="457835" y="1115378"/>
            <a:ext cx="8082280" cy="829945"/>
          </a:xfrm>
          <a:prstGeom prst="rect">
            <a:avLst/>
          </a:prstGeom>
          <a:noFill/>
          <a:ln w="9525">
            <a:noFill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     </a:t>
            </a:r>
            <a:r>
              <a:rPr lang="en-US" altLang="zh-CN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Open the storybook &amp; </a:t>
            </a:r>
            <a:r>
              <a:rPr lang="en-US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read!</a:t>
            </a:r>
          </a:p>
        </p:txBody>
      </p:sp>
      <p:pic>
        <p:nvPicPr>
          <p:cNvPr id="2" name="图片 1" descr="reade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036445"/>
            <a:ext cx="5181600" cy="2657475"/>
          </a:xfrm>
          <a:prstGeom prst="rect">
            <a:avLst/>
          </a:prstGeom>
        </p:spPr>
      </p:pic>
      <p:pic>
        <p:nvPicPr>
          <p:cNvPr id="3" name="图片 2" descr="color-adult-logo-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05" y="1905"/>
            <a:ext cx="1449705" cy="1113790"/>
          </a:xfrm>
          <a:prstGeom prst="rect">
            <a:avLst/>
          </a:prstGeom>
        </p:spPr>
      </p:pic>
      <p:sp>
        <p:nvSpPr>
          <p:cNvPr id="8" name="内容占位符 4"/>
          <p:cNvSpPr txBox="1"/>
          <p:nvPr/>
        </p:nvSpPr>
        <p:spPr bwMode="auto">
          <a:xfrm>
            <a:off x="262255" y="4837430"/>
            <a:ext cx="8870950" cy="20205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latinLnBrk="0" hangingPunct="1">
              <a:lnSpc>
                <a:spcPts val="3300"/>
              </a:lnSpc>
              <a:spcBef>
                <a:spcPts val="0"/>
              </a:spcBef>
            </a:pPr>
            <a:r>
              <a:rPr lang="en-US" altLang="zh-CN" b="1" dirty="0">
                <a:solidFill>
                  <a:schemeClr val="tx1"/>
                </a:solidFill>
              </a:rPr>
              <a:t>1. </a:t>
            </a:r>
            <a:r>
              <a:rPr lang="en-US" altLang="zh-CN" b="1" dirty="0">
                <a:solidFill>
                  <a:schemeClr val="tx1"/>
                </a:solidFill>
                <a:sym typeface="+mn-ea"/>
              </a:rPr>
              <a:t>Who’re in the story? What's their </a:t>
            </a:r>
            <a:r>
              <a:rPr lang="en-US" altLang="zh-CN" b="1" dirty="0" smtClean="0">
                <a:solidFill>
                  <a:schemeClr val="tx1"/>
                </a:solidFill>
                <a:sym typeface="+mn-ea"/>
              </a:rPr>
              <a:t>relationship? 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l" eaLnBrk="1" latinLnBrk="0" hangingPunct="1">
              <a:lnSpc>
                <a:spcPts val="3300"/>
              </a:lnSpc>
              <a:spcBef>
                <a:spcPts val="0"/>
              </a:spcBef>
            </a:pPr>
            <a:r>
              <a:rPr lang="en-US" altLang="zh-CN" b="1" dirty="0">
                <a:solidFill>
                  <a:schemeClr val="tx1"/>
                </a:solidFill>
                <a:sym typeface="+mn-ea"/>
              </a:rPr>
              <a:t>     How do you know</a:t>
            </a:r>
            <a:r>
              <a:rPr lang="en-US" altLang="zh-CN" b="1" dirty="0" smtClean="0">
                <a:solidFill>
                  <a:schemeClr val="tx1"/>
                </a:solidFill>
                <a:sym typeface="+mn-ea"/>
              </a:rPr>
              <a:t>?</a:t>
            </a:r>
          </a:p>
          <a:p>
            <a:pPr algn="l" eaLnBrk="1" latinLnBrk="0" hangingPunct="1">
              <a:lnSpc>
                <a:spcPts val="3300"/>
              </a:lnSpc>
              <a:spcBef>
                <a:spcPts val="0"/>
              </a:spcBef>
            </a:pPr>
            <a:endParaRPr lang="en-US" altLang="zh-CN" b="1" dirty="0">
              <a:solidFill>
                <a:schemeClr val="tx1"/>
              </a:solidFill>
            </a:endParaRPr>
          </a:p>
          <a:p>
            <a:pPr algn="l" eaLnBrk="1" latinLnBrk="0" hangingPunct="1">
              <a:lnSpc>
                <a:spcPts val="3300"/>
              </a:lnSpc>
              <a:spcBef>
                <a:spcPts val="0"/>
              </a:spcBef>
            </a:pPr>
            <a:r>
              <a:rPr lang="en-US" altLang="zh-CN" b="1" dirty="0">
                <a:solidFill>
                  <a:schemeClr val="tx1"/>
                </a:solidFill>
              </a:rPr>
              <a:t>2. </a:t>
            </a:r>
            <a:r>
              <a:rPr lang="en-US" altLang="zh-CN" b="1" dirty="0">
                <a:solidFill>
                  <a:schemeClr val="tx1"/>
                </a:solidFill>
                <a:sym typeface="+mn-ea"/>
              </a:rPr>
              <a:t>What’s the mistake? How do you know?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l" eaLnBrk="1" latinLnBrk="0" hangingPunct="1">
              <a:lnSpc>
                <a:spcPts val="3300"/>
              </a:lnSpc>
              <a:spcBef>
                <a:spcPts val="0"/>
              </a:spcBef>
            </a:pPr>
            <a:endParaRPr lang="en-US" altLang="zh-CN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1092" y="2249805"/>
            <a:ext cx="8099078" cy="1814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2"/>
                </a:solidFill>
                <a:latin typeface="Calibri" panose="020F0502020204030204" pitchFamily="34" charset="0"/>
              </a:rPr>
              <a:t>Please work in </a:t>
            </a:r>
            <a:r>
              <a:rPr lang="en-US" altLang="zh-CN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groups </a:t>
            </a:r>
            <a:r>
              <a:rPr lang="en-US" altLang="zh-CN" sz="2800" dirty="0">
                <a:solidFill>
                  <a:schemeClr val="tx2"/>
                </a:solidFill>
                <a:latin typeface="Calibri" panose="020F0502020204030204" pitchFamily="34" charset="0"/>
              </a:rPr>
              <a:t>of 4 and number each member with </a:t>
            </a:r>
            <a:r>
              <a:rPr lang="en-US" altLang="zh-CN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1-4</a:t>
            </a:r>
            <a:r>
              <a:rPr lang="en-US" altLang="zh-CN" sz="2800" dirty="0">
                <a:solidFill>
                  <a:schemeClr val="tx2"/>
                </a:solidFill>
                <a:latin typeface="Calibri" panose="020F0502020204030204" pitchFamily="34" charset="0"/>
              </a:rPr>
              <a:t>. Each member will have a different task in different act. When you finish your task, remember to share what you’ve found with your group members. </a:t>
            </a:r>
          </a:p>
        </p:txBody>
      </p:sp>
      <p:sp>
        <p:nvSpPr>
          <p:cNvPr id="11" name="标题 3"/>
          <p:cNvSpPr txBox="1"/>
          <p:nvPr/>
        </p:nvSpPr>
        <p:spPr bwMode="auto">
          <a:xfrm>
            <a:off x="1431290" y="1180783"/>
            <a:ext cx="7242810" cy="706755"/>
          </a:xfrm>
          <a:prstGeom prst="rect">
            <a:avLst/>
          </a:prstGeom>
          <a:noFill/>
          <a:ln w="9525">
            <a:noFill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Read carefully 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in your </a:t>
            </a:r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group.</a:t>
            </a:r>
            <a:endParaRPr 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8910" y="4254356"/>
            <a:ext cx="8921750" cy="1814752"/>
            <a:chOff x="36810" y="4944448"/>
            <a:chExt cx="8921750" cy="1814752"/>
          </a:xfrm>
        </p:grpSpPr>
        <p:sp>
          <p:nvSpPr>
            <p:cNvPr id="12" name="圆角矩形 15"/>
            <p:cNvSpPr/>
            <p:nvPr/>
          </p:nvSpPr>
          <p:spPr>
            <a:xfrm>
              <a:off x="1094720" y="5226866"/>
              <a:ext cx="7863840" cy="1532334"/>
            </a:xfrm>
            <a:prstGeom prst="roundRect">
              <a:avLst/>
            </a:prstGeom>
            <a:solidFill>
              <a:srgbClr val="FFAA2D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 rtlCol="0" anchor="ctr">
              <a:spAutoFit/>
            </a:bodyPr>
            <a:lstStyle/>
            <a:p>
              <a:r>
                <a:rPr lang="en-US" altLang="zh-CN" sz="2800" b="1" cap="none" spc="0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All </a:t>
              </a:r>
              <a:r>
                <a:rPr lang="en-US" altLang="zh-CN" sz="28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No </a:t>
              </a:r>
              <a:r>
                <a:rPr lang="en-US" altLang="zh-CN" sz="2800" b="1" cap="none" spc="0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1 put up your hands, please! </a:t>
              </a:r>
              <a:r>
                <a:rPr lang="en-US" altLang="zh-CN" sz="28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No </a:t>
              </a:r>
              <a:r>
                <a:rPr lang="en-US" altLang="zh-CN" sz="2800" b="1" cap="none" spc="0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2, </a:t>
              </a:r>
              <a:r>
                <a:rPr lang="en-US" altLang="zh-CN" sz="28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No 3</a:t>
              </a:r>
              <a:r>
                <a:rPr lang="en-US" altLang="zh-CN" sz="2800" b="1" cap="none" spc="0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, and </a:t>
              </a:r>
              <a:r>
                <a:rPr lang="en-US" altLang="zh-CN" sz="28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No 4</a:t>
              </a:r>
              <a:r>
                <a:rPr lang="en-US" altLang="zh-CN" sz="2800" b="1" cap="none" spc="0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! Are you all clear about your tasks?</a:t>
              </a:r>
            </a:p>
          </p:txBody>
        </p:sp>
        <p:pic>
          <p:nvPicPr>
            <p:cNvPr id="2050" name="Picture 2" descr="https://timgsa.baidu.com/timg?image&amp;quality=80&amp;size=b9999_10000&amp;sec=1535729272707&amp;di=2527d5b7bb32521247e8fe307d9a07dd&amp;imgtype=0&amp;src=http%3A%2F%2Fpic34.photophoto.cn%2F20150331%2F0017031069223049_b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50" t="3249" r="18500" b="44597"/>
            <a:stretch>
              <a:fillRect/>
            </a:stretch>
          </p:blipFill>
          <p:spPr bwMode="auto">
            <a:xfrm>
              <a:off x="36810" y="4944448"/>
              <a:ext cx="1008112" cy="1390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图片 1" descr="color-adult-logo-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305" y="1905"/>
            <a:ext cx="1449705" cy="1113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05" y="1597660"/>
            <a:ext cx="8735060" cy="4656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sz="2800" dirty="0">
                <a:solidFill>
                  <a:srgbClr val="008000"/>
                </a:solidFill>
                <a:latin typeface="Calibri" panose="020F0502020204030204" pitchFamily="34" charset="0"/>
              </a:rPr>
              <a:t>Read </a:t>
            </a:r>
            <a:r>
              <a:rPr lang="en-US" altLang="zh-CN" sz="2800" dirty="0">
                <a:solidFill>
                  <a:srgbClr val="008000"/>
                </a:solidFill>
                <a:latin typeface="Calibri" panose="020F0502020204030204" pitchFamily="34" charset="0"/>
                <a:sym typeface="+mn-ea"/>
              </a:rPr>
              <a:t>Act 1 on </a:t>
            </a:r>
            <a:r>
              <a:rPr lang="en-US" altLang="zh-CN" sz="2800" dirty="0" smtClean="0">
                <a:solidFill>
                  <a:srgbClr val="008000"/>
                </a:solidFill>
                <a:latin typeface="Calibri" panose="020F0502020204030204" pitchFamily="34" charset="0"/>
                <a:sym typeface="+mn-ea"/>
              </a:rPr>
              <a:t>Pages </a:t>
            </a:r>
            <a:r>
              <a:rPr lang="en-US" altLang="zh-CN" sz="2800" dirty="0">
                <a:solidFill>
                  <a:srgbClr val="008000"/>
                </a:solidFill>
                <a:latin typeface="Calibri" panose="020F0502020204030204" pitchFamily="34" charset="0"/>
                <a:sym typeface="+mn-ea"/>
              </a:rPr>
              <a:t>4-5</a:t>
            </a:r>
            <a:r>
              <a:rPr lang="en-US" altLang="zh-CN" sz="2800" dirty="0">
                <a:solidFill>
                  <a:srgbClr val="008000"/>
                </a:solidFill>
                <a:latin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ts val="2000"/>
              </a:lnSpc>
            </a:pPr>
            <a:endParaRPr lang="en-US" altLang="zh-CN" sz="2800" dirty="0">
              <a:latin typeface="Calibri" panose="020F0502020204030204" pitchFamily="34" charset="0"/>
            </a:endParaRPr>
          </a:p>
          <a:p>
            <a:pPr marL="342900" indent="-342900"/>
            <a:r>
              <a:rPr lang="en-US" altLang="zh-CN" sz="2800" dirty="0" smtClean="0">
                <a:latin typeface="Calibri" panose="020F0502020204030204" pitchFamily="34" charset="0"/>
              </a:rPr>
              <a:t>No 1:  Look </a:t>
            </a:r>
            <a:r>
              <a:rPr lang="en-US" altLang="zh-CN" sz="2800" dirty="0">
                <a:latin typeface="Calibri" panose="020F0502020204030204" pitchFamily="34" charset="0"/>
              </a:rPr>
              <a:t>at the pictures, can you guess what might Act 1 </a:t>
            </a:r>
            <a:r>
              <a:rPr lang="en-US" altLang="zh-CN" sz="2800" dirty="0" smtClean="0">
                <a:latin typeface="Calibri" panose="020F0502020204030204" pitchFamily="34" charset="0"/>
              </a:rPr>
              <a:t> </a:t>
            </a:r>
          </a:p>
          <a:p>
            <a:pPr marL="342900" indent="-342900"/>
            <a:r>
              <a:rPr lang="en-US" altLang="zh-CN" sz="2800" dirty="0" smtClean="0">
                <a:latin typeface="Calibri" panose="020F0502020204030204" pitchFamily="34" charset="0"/>
              </a:rPr>
              <a:t>           talk </a:t>
            </a:r>
            <a:r>
              <a:rPr lang="en-US" altLang="zh-CN" sz="2800" dirty="0">
                <a:latin typeface="Calibri" panose="020F0502020204030204" pitchFamily="34" charset="0"/>
              </a:rPr>
              <a:t>about?</a:t>
            </a:r>
          </a:p>
          <a:p>
            <a:pPr marL="342900" indent="-342900"/>
            <a:r>
              <a:rPr lang="en-US" altLang="zh-CN" sz="2800" dirty="0" smtClean="0">
                <a:latin typeface="Calibri" panose="020F0502020204030204" pitchFamily="34" charset="0"/>
              </a:rPr>
              <a:t>No2:  </a:t>
            </a:r>
            <a:r>
              <a:rPr lang="en-US" altLang="zh-CN" sz="2800" dirty="0">
                <a:latin typeface="Calibri" panose="020F0502020204030204" pitchFamily="34" charset="0"/>
              </a:rPr>
              <a:t>Read Act 1 and find out:</a:t>
            </a:r>
          </a:p>
          <a:p>
            <a:pPr marL="342900" indent="-342900"/>
            <a:r>
              <a:rPr lang="en-US" altLang="zh-CN" sz="2800" dirty="0">
                <a:latin typeface="Calibri" panose="020F0502020204030204" pitchFamily="34" charset="0"/>
              </a:rPr>
              <a:t>          </a:t>
            </a:r>
            <a:r>
              <a:rPr lang="en-US" altLang="zh-CN" sz="2800" dirty="0" smtClean="0">
                <a:latin typeface="Calibri" panose="020F0502020204030204" pitchFamily="34" charset="0"/>
              </a:rPr>
              <a:t> Who are in </a:t>
            </a:r>
            <a:r>
              <a:rPr lang="en-US" altLang="zh-CN" sz="2800" dirty="0">
                <a:latin typeface="Calibri" panose="020F0502020204030204" pitchFamily="34" charset="0"/>
              </a:rPr>
              <a:t>the story?</a:t>
            </a:r>
          </a:p>
          <a:p>
            <a:pPr marL="342900" indent="-342900"/>
            <a:r>
              <a:rPr lang="en-US" altLang="zh-CN" sz="2800" dirty="0">
                <a:latin typeface="Calibri" panose="020F0502020204030204" pitchFamily="34" charset="0"/>
              </a:rPr>
              <a:t>           </a:t>
            </a:r>
            <a:r>
              <a:rPr lang="en-US" altLang="zh-CN" sz="2800" dirty="0" smtClean="0">
                <a:latin typeface="Calibri" panose="020F0502020204030204" pitchFamily="34" charset="0"/>
              </a:rPr>
              <a:t>Where are </a:t>
            </a:r>
            <a:r>
              <a:rPr lang="en-US" altLang="zh-CN" sz="2800" dirty="0">
                <a:latin typeface="Calibri" panose="020F0502020204030204" pitchFamily="34" charset="0"/>
              </a:rPr>
              <a:t>they?</a:t>
            </a:r>
          </a:p>
          <a:p>
            <a:pPr marL="342900" indent="-342900"/>
            <a:r>
              <a:rPr lang="en-US" altLang="zh-CN" sz="2800" dirty="0">
                <a:latin typeface="Calibri" panose="020F0502020204030204" pitchFamily="34" charset="0"/>
              </a:rPr>
              <a:t>           </a:t>
            </a:r>
            <a:r>
              <a:rPr lang="en-US" altLang="zh-CN" sz="2800" dirty="0" smtClean="0">
                <a:latin typeface="Calibri" panose="020F0502020204030204" pitchFamily="34" charset="0"/>
              </a:rPr>
              <a:t>What are </a:t>
            </a:r>
            <a:r>
              <a:rPr lang="en-US" altLang="zh-CN" sz="2800" dirty="0">
                <a:latin typeface="Calibri" panose="020F0502020204030204" pitchFamily="34" charset="0"/>
              </a:rPr>
              <a:t>they doing?</a:t>
            </a:r>
          </a:p>
          <a:p>
            <a:pPr marL="342900" indent="-342900"/>
            <a:r>
              <a:rPr lang="en-US" altLang="zh-CN" sz="2800" dirty="0">
                <a:latin typeface="Calibri" panose="020F0502020204030204" pitchFamily="34" charset="0"/>
              </a:rPr>
              <a:t>           </a:t>
            </a:r>
            <a:r>
              <a:rPr lang="en-US" altLang="zh-CN" sz="2800" dirty="0" smtClean="0">
                <a:latin typeface="Calibri" panose="020F0502020204030204" pitchFamily="34" charset="0"/>
              </a:rPr>
              <a:t>Why </a:t>
            </a:r>
            <a:r>
              <a:rPr lang="en-US" altLang="zh-CN" sz="2800" dirty="0">
                <a:latin typeface="Calibri" panose="020F0502020204030204" pitchFamily="34" charset="0"/>
              </a:rPr>
              <a:t>do they do </a:t>
            </a:r>
            <a:r>
              <a:rPr lang="en-US" altLang="zh-CN" sz="2800" dirty="0" smtClean="0">
                <a:latin typeface="Calibri" panose="020F0502020204030204" pitchFamily="34" charset="0"/>
              </a:rPr>
              <a:t>that?</a:t>
            </a:r>
            <a:endParaRPr lang="en-US" altLang="zh-CN" sz="2800" dirty="0">
              <a:latin typeface="Calibri" panose="020F0502020204030204" pitchFamily="34" charset="0"/>
            </a:endParaRPr>
          </a:p>
          <a:p>
            <a:pPr marL="342900" indent="-342900"/>
            <a:r>
              <a:rPr lang="en-US" altLang="zh-CN" sz="2800" dirty="0" smtClean="0">
                <a:latin typeface="Calibri" panose="020F0502020204030204" pitchFamily="34" charset="0"/>
              </a:rPr>
              <a:t>No3</a:t>
            </a:r>
            <a:r>
              <a:rPr lang="en-US" altLang="zh-CN" sz="2800" dirty="0">
                <a:latin typeface="Calibri" panose="020F0502020204030204" pitchFamily="34" charset="0"/>
              </a:rPr>
              <a:t>:</a:t>
            </a:r>
            <a:r>
              <a:rPr lang="en-US" altLang="zh-CN" sz="2800" dirty="0" smtClean="0">
                <a:latin typeface="Calibri" panose="020F0502020204030204" pitchFamily="34" charset="0"/>
              </a:rPr>
              <a:t>  What </a:t>
            </a:r>
            <a:r>
              <a:rPr lang="en-US" altLang="zh-CN" sz="2800" dirty="0">
                <a:latin typeface="Calibri" panose="020F0502020204030204" pitchFamily="34" charset="0"/>
              </a:rPr>
              <a:t>does “</a:t>
            </a:r>
            <a:r>
              <a:rPr lang="en-US" altLang="zh-CN" sz="2800" dirty="0">
                <a:solidFill>
                  <a:srgbClr val="C00000"/>
                </a:solidFill>
                <a:latin typeface="Calibri" panose="020F0502020204030204" pitchFamily="34" charset="0"/>
              </a:rPr>
              <a:t>sign</a:t>
            </a:r>
            <a:r>
              <a:rPr lang="en-US" altLang="zh-CN" sz="2800" dirty="0">
                <a:latin typeface="Calibri" panose="020F0502020204030204" pitchFamily="34" charset="0"/>
              </a:rPr>
              <a:t>” mean? How do you know?</a:t>
            </a:r>
          </a:p>
          <a:p>
            <a:pPr marL="342900" indent="-342900"/>
            <a:r>
              <a:rPr lang="en-US" altLang="zh-CN" sz="2800" dirty="0" smtClean="0">
                <a:latin typeface="Calibri" panose="020F0502020204030204" pitchFamily="34" charset="0"/>
              </a:rPr>
              <a:t>No 4: </a:t>
            </a:r>
            <a:r>
              <a:rPr lang="en-US" altLang="zh-CN" sz="2800" dirty="0">
                <a:latin typeface="Calibri" panose="020F0502020204030204" pitchFamily="34" charset="0"/>
              </a:rPr>
              <a:t>Do you have any other questions for discussion?</a:t>
            </a:r>
          </a:p>
        </p:txBody>
      </p:sp>
      <p:sp>
        <p:nvSpPr>
          <p:cNvPr id="11" name="标题 3"/>
          <p:cNvSpPr txBox="1"/>
          <p:nvPr/>
        </p:nvSpPr>
        <p:spPr bwMode="auto">
          <a:xfrm>
            <a:off x="2569210" y="890905"/>
            <a:ext cx="3884930" cy="706755"/>
          </a:xfrm>
          <a:prstGeom prst="rect">
            <a:avLst/>
          </a:prstGeom>
          <a:noFill/>
          <a:ln w="9525">
            <a:noFill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Read and </a:t>
            </a:r>
            <a:r>
              <a:rPr lang="en-US" altLang="zh-CN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answer.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pic>
        <p:nvPicPr>
          <p:cNvPr id="3" name="图片 2" descr="color-adult-logo-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05" y="1905"/>
            <a:ext cx="1449705" cy="11137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480" y="2860040"/>
            <a:ext cx="2926080" cy="2331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388" y="1771968"/>
            <a:ext cx="8820150" cy="46564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/>
            <a:r>
              <a:rPr lang="en-US" altLang="zh-CN" sz="2800" dirty="0">
                <a:solidFill>
                  <a:srgbClr val="008000"/>
                </a:solidFill>
                <a:latin typeface="Calibri" panose="020F0502020204030204" pitchFamily="34" charset="0"/>
              </a:rPr>
              <a:t>Read Act 2 on </a:t>
            </a:r>
            <a:r>
              <a:rPr lang="en-US" altLang="zh-CN" sz="28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Pages </a:t>
            </a:r>
            <a:r>
              <a:rPr lang="en-US" altLang="zh-CN" sz="2800" dirty="0">
                <a:solidFill>
                  <a:srgbClr val="008000"/>
                </a:solidFill>
                <a:latin typeface="Calibri" panose="020F0502020204030204" pitchFamily="34" charset="0"/>
              </a:rPr>
              <a:t>6-7.</a:t>
            </a:r>
          </a:p>
          <a:p>
            <a:pPr marL="342900" indent="-342900">
              <a:lnSpc>
                <a:spcPts val="2000"/>
              </a:lnSpc>
            </a:pPr>
            <a:endParaRPr lang="en-US" altLang="zh-CN" sz="2800" dirty="0">
              <a:latin typeface="Calibri" panose="020F0502020204030204" pitchFamily="34" charset="0"/>
            </a:endParaRPr>
          </a:p>
          <a:p>
            <a:pPr marL="342900" indent="-342900"/>
            <a:r>
              <a:rPr lang="en-US" altLang="zh-CN" sz="2800" dirty="0" smtClean="0">
                <a:latin typeface="Calibri" panose="020F0502020204030204" pitchFamily="34" charset="0"/>
              </a:rPr>
              <a:t>No 2: </a:t>
            </a:r>
            <a:r>
              <a:rPr lang="en-US" altLang="zh-CN" sz="2800" dirty="0">
                <a:latin typeface="Calibri" panose="020F0502020204030204" pitchFamily="34" charset="0"/>
              </a:rPr>
              <a:t>Look at the pictures, can you guess what might Act 2 </a:t>
            </a:r>
            <a:r>
              <a:rPr lang="en-US" altLang="zh-CN" sz="2800" dirty="0" smtClean="0">
                <a:latin typeface="Calibri" panose="020F0502020204030204" pitchFamily="34" charset="0"/>
              </a:rPr>
              <a:t> </a:t>
            </a:r>
          </a:p>
          <a:p>
            <a:pPr marL="342900" indent="-342900"/>
            <a:r>
              <a:rPr lang="en-US" altLang="zh-CN" sz="2800" dirty="0" smtClean="0">
                <a:latin typeface="Calibri" panose="020F0502020204030204" pitchFamily="34" charset="0"/>
              </a:rPr>
              <a:t>          talk </a:t>
            </a:r>
            <a:r>
              <a:rPr lang="en-US" altLang="zh-CN" sz="2800" dirty="0">
                <a:latin typeface="Calibri" panose="020F0502020204030204" pitchFamily="34" charset="0"/>
              </a:rPr>
              <a:t>about?</a:t>
            </a:r>
          </a:p>
          <a:p>
            <a:pPr marL="342900" indent="-342900"/>
            <a:r>
              <a:rPr lang="en-US" altLang="zh-CN" sz="2800" dirty="0" smtClean="0">
                <a:latin typeface="Calibri" panose="020F0502020204030204" pitchFamily="34" charset="0"/>
              </a:rPr>
              <a:t>No 3: </a:t>
            </a:r>
            <a:r>
              <a:rPr lang="en-US" altLang="zh-CN" sz="2800" dirty="0">
                <a:latin typeface="Calibri" panose="020F0502020204030204" pitchFamily="34" charset="0"/>
              </a:rPr>
              <a:t>Read Act 2 and find out:</a:t>
            </a:r>
          </a:p>
          <a:p>
            <a:pPr marL="342900" indent="-342900"/>
            <a:r>
              <a:rPr lang="en-US" altLang="zh-CN" sz="2800" dirty="0">
                <a:latin typeface="Calibri" panose="020F0502020204030204" pitchFamily="34" charset="0"/>
              </a:rPr>
              <a:t>          </a:t>
            </a:r>
            <a:r>
              <a:rPr lang="en-US" altLang="zh-CN" sz="2800" dirty="0" smtClean="0">
                <a:latin typeface="Calibri" panose="020F0502020204030204" pitchFamily="34" charset="0"/>
              </a:rPr>
              <a:t> Who’s in </a:t>
            </a:r>
            <a:r>
              <a:rPr lang="en-US" altLang="zh-CN" sz="2800" dirty="0">
                <a:latin typeface="Calibri" panose="020F0502020204030204" pitchFamily="34" charset="0"/>
              </a:rPr>
              <a:t>the story?</a:t>
            </a:r>
          </a:p>
          <a:p>
            <a:pPr marL="342900" indent="-342900"/>
            <a:r>
              <a:rPr lang="en-US" altLang="zh-CN" sz="2800" dirty="0">
                <a:latin typeface="Calibri" panose="020F0502020204030204" pitchFamily="34" charset="0"/>
              </a:rPr>
              <a:t>           </a:t>
            </a:r>
            <a:r>
              <a:rPr lang="en-US" altLang="zh-CN" sz="2800" dirty="0" smtClean="0">
                <a:latin typeface="Calibri" panose="020F0502020204030204" pitchFamily="34" charset="0"/>
              </a:rPr>
              <a:t>Where’s </a:t>
            </a:r>
            <a:r>
              <a:rPr lang="en-US" altLang="zh-CN" sz="2800" dirty="0">
                <a:latin typeface="Calibri" panose="020F0502020204030204" pitchFamily="34" charset="0"/>
              </a:rPr>
              <a:t>he/she?</a:t>
            </a:r>
          </a:p>
          <a:p>
            <a:pPr marL="342900" indent="-342900"/>
            <a:r>
              <a:rPr lang="en-US" altLang="zh-CN" sz="2800" dirty="0">
                <a:latin typeface="Calibri" panose="020F0502020204030204" pitchFamily="34" charset="0"/>
              </a:rPr>
              <a:t>           </a:t>
            </a:r>
            <a:r>
              <a:rPr lang="en-US" altLang="zh-CN" sz="2800" dirty="0" smtClean="0">
                <a:latin typeface="Calibri" panose="020F0502020204030204" pitchFamily="34" charset="0"/>
              </a:rPr>
              <a:t>What’s </a:t>
            </a:r>
            <a:r>
              <a:rPr lang="en-US" altLang="zh-CN" sz="2800" dirty="0">
                <a:latin typeface="Calibri" panose="020F0502020204030204" pitchFamily="34" charset="0"/>
              </a:rPr>
              <a:t>he/she doing?</a:t>
            </a:r>
          </a:p>
          <a:p>
            <a:pPr marL="342900" indent="-342900"/>
            <a:r>
              <a:rPr lang="en-US" altLang="zh-CN" sz="2800" dirty="0">
                <a:latin typeface="Calibri" panose="020F0502020204030204" pitchFamily="34" charset="0"/>
              </a:rPr>
              <a:t>           </a:t>
            </a:r>
            <a:r>
              <a:rPr lang="en-US" altLang="zh-CN" sz="2800" dirty="0" smtClean="0">
                <a:latin typeface="Calibri" panose="020F0502020204030204" pitchFamily="34" charset="0"/>
              </a:rPr>
              <a:t>Why </a:t>
            </a:r>
            <a:r>
              <a:rPr lang="en-US" altLang="zh-CN" sz="2800" dirty="0">
                <a:latin typeface="Calibri" panose="020F0502020204030204" pitchFamily="34" charset="0"/>
              </a:rPr>
              <a:t>does he/she do this?</a:t>
            </a:r>
          </a:p>
          <a:p>
            <a:pPr marL="342900" indent="-342900"/>
            <a:r>
              <a:rPr lang="en-US" altLang="zh-CN" sz="2800" dirty="0" smtClean="0">
                <a:latin typeface="Calibri" panose="020F0502020204030204" pitchFamily="34" charset="0"/>
              </a:rPr>
              <a:t>No 4: </a:t>
            </a:r>
            <a:r>
              <a:rPr lang="en-US" altLang="zh-CN" sz="2800" dirty="0">
                <a:latin typeface="Calibri" panose="020F0502020204030204" pitchFamily="34" charset="0"/>
              </a:rPr>
              <a:t>What does “blank” mean? How do you know?</a:t>
            </a:r>
          </a:p>
          <a:p>
            <a:pPr marL="342900" indent="-342900"/>
            <a:r>
              <a:rPr lang="en-US" altLang="zh-CN" sz="2800" dirty="0" smtClean="0">
                <a:latin typeface="Calibri" panose="020F0502020204030204" pitchFamily="34" charset="0"/>
              </a:rPr>
              <a:t>No 1: Do </a:t>
            </a:r>
            <a:r>
              <a:rPr lang="en-US" altLang="zh-CN" sz="2800" dirty="0">
                <a:latin typeface="Calibri" panose="020F0502020204030204" pitchFamily="34" charset="0"/>
              </a:rPr>
              <a:t>you have any other questions for discussion?</a:t>
            </a:r>
          </a:p>
        </p:txBody>
      </p:sp>
      <p:sp>
        <p:nvSpPr>
          <p:cNvPr id="7" name="标题 3"/>
          <p:cNvSpPr txBox="1"/>
          <p:nvPr/>
        </p:nvSpPr>
        <p:spPr bwMode="auto">
          <a:xfrm>
            <a:off x="2569210" y="890905"/>
            <a:ext cx="3884930" cy="706755"/>
          </a:xfrm>
          <a:prstGeom prst="rect">
            <a:avLst/>
          </a:prstGeom>
          <a:noFill/>
          <a:ln w="9525">
            <a:noFill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Read and answer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pic>
        <p:nvPicPr>
          <p:cNvPr id="8" name="图片 7" descr="color-adult-logo-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05" y="1905"/>
            <a:ext cx="1449705" cy="11137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655" y="2992120"/>
            <a:ext cx="2570480" cy="2334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4843" y="141456"/>
            <a:ext cx="8495630" cy="1579241"/>
            <a:chOff x="36810" y="4944448"/>
            <a:chExt cx="8495630" cy="1579241"/>
          </a:xfrm>
        </p:grpSpPr>
        <p:sp>
          <p:nvSpPr>
            <p:cNvPr id="12" name="圆角矩形 15"/>
            <p:cNvSpPr/>
            <p:nvPr/>
          </p:nvSpPr>
          <p:spPr>
            <a:xfrm>
              <a:off x="1094928" y="4990320"/>
              <a:ext cx="7437512" cy="1533369"/>
            </a:xfrm>
            <a:prstGeom prst="roundRect">
              <a:avLst/>
            </a:prstGeom>
            <a:solidFill>
              <a:srgbClr val="FFAA2D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 rtlCol="0" anchor="ctr">
              <a:spAutoFit/>
            </a:bodyPr>
            <a:lstStyle/>
            <a:p>
              <a:r>
                <a:rPr lang="en-US" altLang="zh-CN" sz="2800" b="1" cap="none" spc="0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How many acts are left? Can you read them and change roles in your group task? and try to finish Ex. 1 of the worksheet.</a:t>
              </a:r>
            </a:p>
          </p:txBody>
        </p:sp>
        <p:pic>
          <p:nvPicPr>
            <p:cNvPr id="2050" name="Picture 2" descr="https://timgsa.baidu.com/timg?image&amp;quality=80&amp;size=b9999_10000&amp;sec=1535729272707&amp;di=2527d5b7bb32521247e8fe307d9a07dd&amp;imgtype=0&amp;src=http%3A%2F%2Fpic34.photophoto.cn%2F20150331%2F0017031069223049_b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50" t="3249" r="18500" b="44597"/>
            <a:stretch>
              <a:fillRect/>
            </a:stretch>
          </p:blipFill>
          <p:spPr bwMode="auto">
            <a:xfrm>
              <a:off x="36810" y="4944448"/>
              <a:ext cx="1008112" cy="1390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t="6937"/>
          <a:stretch>
            <a:fillRect/>
          </a:stretch>
        </p:blipFill>
        <p:spPr>
          <a:xfrm>
            <a:off x="-29845" y="1954530"/>
            <a:ext cx="9161145" cy="4894580"/>
          </a:xfrm>
          <a:prstGeom prst="rect">
            <a:avLst/>
          </a:prstGeom>
        </p:spPr>
      </p:pic>
      <p:sp>
        <p:nvSpPr>
          <p:cNvPr id="8" name="圆角矩形 15"/>
          <p:cNvSpPr/>
          <p:nvPr/>
        </p:nvSpPr>
        <p:spPr>
          <a:xfrm>
            <a:off x="1113155" y="409386"/>
            <a:ext cx="7488555" cy="112369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altLang="zh-CN" sz="6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Time to think!</a:t>
            </a:r>
          </a:p>
        </p:txBody>
      </p:sp>
      <p:sp>
        <p:nvSpPr>
          <p:cNvPr id="10" name="标题 3"/>
          <p:cNvSpPr txBox="1"/>
          <p:nvPr/>
        </p:nvSpPr>
        <p:spPr bwMode="auto">
          <a:xfrm>
            <a:off x="528886" y="2663042"/>
            <a:ext cx="8229600" cy="2553335"/>
          </a:xfrm>
          <a:prstGeom prst="rect">
            <a:avLst/>
          </a:prstGeom>
          <a:noFill/>
          <a:ln w="9525">
            <a:noFill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1. What’s this story mainly about?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2. What happened at first? And later?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3. Who made the mistake?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4. What’s the solution?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155" y="2521585"/>
            <a:ext cx="50228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sz="2800" dirty="0">
                <a:solidFill>
                  <a:srgbClr val="008000"/>
                </a:solidFill>
                <a:latin typeface="Calibri" panose="020F0502020204030204" pitchFamily="34" charset="0"/>
              </a:rPr>
              <a:t>A.</a:t>
            </a:r>
            <a:endParaRPr lang="en-US" altLang="zh-CN" sz="2800" dirty="0">
              <a:latin typeface="Calibri" panose="020F0502020204030204" pitchFamily="34" charset="0"/>
            </a:endParaRPr>
          </a:p>
        </p:txBody>
      </p:sp>
      <p:sp>
        <p:nvSpPr>
          <p:cNvPr id="11" name="标题 3"/>
          <p:cNvSpPr txBox="1"/>
          <p:nvPr/>
        </p:nvSpPr>
        <p:spPr bwMode="auto">
          <a:xfrm>
            <a:off x="2701290" y="776605"/>
            <a:ext cx="3813175" cy="706755"/>
          </a:xfrm>
          <a:prstGeom prst="rect">
            <a:avLst/>
          </a:prstGeom>
          <a:noFill/>
          <a:ln w="9525">
            <a:noFill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Order &amp; </a:t>
            </a:r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retell.</a:t>
            </a:r>
            <a:endParaRPr 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4223385" y="2468880"/>
            <a:ext cx="50228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sz="2800" dirty="0">
                <a:solidFill>
                  <a:srgbClr val="008000"/>
                </a:solidFill>
                <a:latin typeface="Calibri" panose="020F0502020204030204" pitchFamily="34" charset="0"/>
              </a:rPr>
              <a:t>B.</a:t>
            </a:r>
            <a:endParaRPr lang="en-US" altLang="zh-CN" sz="2800" dirty="0">
              <a:latin typeface="Calibri" panose="020F0502020204030204" pitchFamily="34" charset="0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241935" y="4899025"/>
            <a:ext cx="50228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sz="2800" dirty="0">
                <a:solidFill>
                  <a:srgbClr val="008000"/>
                </a:solidFill>
                <a:latin typeface="Calibri" panose="020F0502020204030204" pitchFamily="34" charset="0"/>
              </a:rPr>
              <a:t>C.</a:t>
            </a:r>
            <a:endParaRPr lang="en-US" altLang="zh-CN" sz="2800" dirty="0">
              <a:latin typeface="Calibri" panose="020F0502020204030204" pitchFamily="34" charset="0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4223385" y="4835525"/>
            <a:ext cx="50228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sz="2800" dirty="0">
                <a:solidFill>
                  <a:srgbClr val="008000"/>
                </a:solidFill>
                <a:latin typeface="Calibri" panose="020F0502020204030204" pitchFamily="34" charset="0"/>
              </a:rPr>
              <a:t>D.</a:t>
            </a:r>
            <a:endParaRPr lang="en-US" altLang="zh-CN" sz="2800" dirty="0">
              <a:latin typeface="Calibri" panose="020F050202020403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736"/>
            <a:ext cx="316440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357298"/>
            <a:ext cx="2978753" cy="240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857628"/>
            <a:ext cx="307908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929066"/>
            <a:ext cx="3176069" cy="250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3"/>
          <p:cNvSpPr txBox="1"/>
          <p:nvPr/>
        </p:nvSpPr>
        <p:spPr bwMode="auto">
          <a:xfrm>
            <a:off x="2252980" y="1115695"/>
            <a:ext cx="4638040" cy="706755"/>
          </a:xfrm>
          <a:prstGeom prst="rect">
            <a:avLst/>
          </a:prstGeom>
          <a:noFill/>
          <a:ln w="9525">
            <a:noFill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Read again &amp; </a:t>
            </a:r>
            <a:r>
              <a:rPr lang="en-US" altLang="zh-CN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think.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991"/>
          <a:stretch>
            <a:fillRect/>
          </a:stretch>
        </p:blipFill>
        <p:spPr>
          <a:xfrm>
            <a:off x="0" y="1785926"/>
            <a:ext cx="9051956" cy="4886999"/>
          </a:xfrm>
          <a:prstGeom prst="rect">
            <a:avLst/>
          </a:prstGeom>
        </p:spPr>
      </p:pic>
      <p:pic>
        <p:nvPicPr>
          <p:cNvPr id="8" name="图片 7" descr="color-adult-logo-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305" y="1905"/>
            <a:ext cx="1449705" cy="1113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none" lIns="91440" tIns="45720" rIns="91440" bIns="45720">
        <a:spAutoFit/>
      </a:bodyPr>
      <a:lstStyle>
        <a:defPPr algn="ctr">
          <a:defRPr sz="5400" b="1" cap="none" spc="0" dirty="0" smtClean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defRPr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538</Words>
  <Application>Microsoft Office PowerPoint</Application>
  <PresentationFormat>全屏显示(4:3)</PresentationFormat>
  <Paragraphs>85</Paragraphs>
  <Slides>13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Think &amp; share.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fltrp</cp:lastModifiedBy>
  <cp:revision>119</cp:revision>
  <dcterms:created xsi:type="dcterms:W3CDTF">2013-10-22T06:28:00Z</dcterms:created>
  <dcterms:modified xsi:type="dcterms:W3CDTF">2018-10-30T07:57:32Z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2052-11.1.0.7875</vt:lpwstr>
  </property>
</Properties>
</file>