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5" r:id="rId7"/>
    <p:sldId id="261" r:id="rId8"/>
    <p:sldId id="263" r:id="rId9"/>
    <p:sldId id="264" r:id="rId10"/>
    <p:sldId id="266" r:id="rId1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9" d="100"/>
          <a:sy n="99" d="100"/>
        </p:scale>
        <p:origin x="-32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88F0A9-E335-4829-B3F6-CB690F4B43F9}" type="doc">
      <dgm:prSet loTypeId="urn:microsoft.com/office/officeart/2005/8/layout/radial6" loCatId="cycle" qsTypeId="urn:microsoft.com/office/officeart/2005/8/quickstyle/simple1" qsCatId="simple" csTypeId="urn:microsoft.com/office/officeart/2005/8/colors/colorful1#1" csCatId="colorful" phldr="1"/>
      <dgm:spPr/>
      <dgm:t>
        <a:bodyPr/>
        <a:lstStyle/>
        <a:p>
          <a:endParaRPr lang="zh-CN" altLang="en-US"/>
        </a:p>
      </dgm:t>
    </dgm:pt>
    <dgm:pt modelId="{0BB0CEF4-554F-44F1-86CB-99347637BBD0}">
      <dgm:prSet phldrT="[文本]"/>
      <dgm:spPr/>
      <dgm:t>
        <a:bodyPr/>
        <a:lstStyle/>
        <a:p>
          <a:r>
            <a:rPr lang="en-US" altLang="zh-CN" b="1" dirty="0" smtClean="0"/>
            <a:t>Discussion </a:t>
          </a:r>
          <a:r>
            <a:rPr lang="en-US" altLang="zh-CN" b="1" dirty="0" smtClean="0"/>
            <a:t>Leader</a:t>
          </a:r>
          <a:endParaRPr lang="zh-CN" altLang="en-US" b="1" dirty="0"/>
        </a:p>
      </dgm:t>
    </dgm:pt>
    <dgm:pt modelId="{1C85284D-17BA-4781-A3F0-1B0488CE5634}" type="parTrans" cxnId="{19C22AD8-2A07-4B85-9D32-97A58DE85DB7}">
      <dgm:prSet/>
      <dgm:spPr/>
      <dgm:t>
        <a:bodyPr/>
        <a:lstStyle/>
        <a:p>
          <a:endParaRPr lang="zh-CN" altLang="en-US" b="1"/>
        </a:p>
      </dgm:t>
    </dgm:pt>
    <dgm:pt modelId="{A43F946F-E68B-4FEC-938B-7C092604ADBA}" type="sibTrans" cxnId="{19C22AD8-2A07-4B85-9D32-97A58DE85DB7}">
      <dgm:prSet/>
      <dgm:spPr/>
      <dgm:t>
        <a:bodyPr/>
        <a:lstStyle/>
        <a:p>
          <a:endParaRPr lang="zh-CN" altLang="en-US" b="1"/>
        </a:p>
      </dgm:t>
    </dgm:pt>
    <dgm:pt modelId="{14557647-7A58-4C94-903F-D2A7F43C3928}">
      <dgm:prSet phldrT="[文本]"/>
      <dgm:spPr/>
      <dgm:t>
        <a:bodyPr/>
        <a:lstStyle/>
        <a:p>
          <a:r>
            <a:rPr lang="en-US" altLang="zh-CN" b="1" dirty="0" smtClean="0"/>
            <a:t>Character Captain</a:t>
          </a:r>
          <a:endParaRPr lang="zh-CN" altLang="en-US" b="1" dirty="0"/>
        </a:p>
      </dgm:t>
    </dgm:pt>
    <dgm:pt modelId="{66456489-0F34-4DA7-AE96-5D59B6F228CF}" type="parTrans" cxnId="{5EBEF829-64EA-43CC-91B1-7220BCE18848}">
      <dgm:prSet/>
      <dgm:spPr/>
      <dgm:t>
        <a:bodyPr/>
        <a:lstStyle/>
        <a:p>
          <a:endParaRPr lang="zh-CN" altLang="en-US" b="1"/>
        </a:p>
      </dgm:t>
    </dgm:pt>
    <dgm:pt modelId="{64AFFAE7-DD12-490D-AA78-06626C0A703B}" type="sibTrans" cxnId="{5EBEF829-64EA-43CC-91B1-7220BCE18848}">
      <dgm:prSet/>
      <dgm:spPr/>
      <dgm:t>
        <a:bodyPr/>
        <a:lstStyle/>
        <a:p>
          <a:endParaRPr lang="zh-CN" altLang="en-US" b="1"/>
        </a:p>
      </dgm:t>
    </dgm:pt>
    <dgm:pt modelId="{7F584CD1-975B-4D85-B7BC-76E2A106E609}">
      <dgm:prSet phldrT="[文本]"/>
      <dgm:spPr/>
      <dgm:t>
        <a:bodyPr/>
        <a:lstStyle/>
        <a:p>
          <a:r>
            <a:rPr lang="en-US" altLang="zh-CN" b="1" dirty="0" smtClean="0"/>
            <a:t>Creative </a:t>
          </a:r>
          <a:r>
            <a:rPr lang="en-US" altLang="zh-CN" b="1" dirty="0" smtClean="0"/>
            <a:t>Connector</a:t>
          </a:r>
          <a:endParaRPr lang="zh-CN" altLang="en-US" b="1" dirty="0"/>
        </a:p>
      </dgm:t>
    </dgm:pt>
    <dgm:pt modelId="{7C2BB9C9-A770-43E9-9815-A4361D0DB8FB}" type="parTrans" cxnId="{DF7E0F3E-B628-4AFC-80EC-950EEBEB4883}">
      <dgm:prSet/>
      <dgm:spPr/>
      <dgm:t>
        <a:bodyPr/>
        <a:lstStyle/>
        <a:p>
          <a:endParaRPr lang="zh-CN" altLang="en-US" b="1"/>
        </a:p>
      </dgm:t>
    </dgm:pt>
    <dgm:pt modelId="{97012919-77AB-48A2-9574-173DEC3861F4}" type="sibTrans" cxnId="{DF7E0F3E-B628-4AFC-80EC-950EEBEB4883}">
      <dgm:prSet/>
      <dgm:spPr/>
      <dgm:t>
        <a:bodyPr/>
        <a:lstStyle/>
        <a:p>
          <a:endParaRPr lang="zh-CN" altLang="en-US" b="1"/>
        </a:p>
      </dgm:t>
    </dgm:pt>
    <dgm:pt modelId="{49F4CBB0-C7AF-4867-920C-E0C50510FE19}">
      <dgm:prSet phldrT="[文本]"/>
      <dgm:spPr/>
      <dgm:t>
        <a:bodyPr/>
        <a:lstStyle/>
        <a:p>
          <a:r>
            <a:rPr lang="en-US" altLang="zh-CN" b="1" dirty="0" smtClean="0"/>
            <a:t>Cultural Collector</a:t>
          </a:r>
          <a:endParaRPr lang="zh-CN" altLang="en-US" b="1" dirty="0"/>
        </a:p>
      </dgm:t>
    </dgm:pt>
    <dgm:pt modelId="{23C08D45-85D9-4228-BF8B-6C8F41E5E1E9}" type="parTrans" cxnId="{F0495064-97E3-443B-B84C-0423DEDF533A}">
      <dgm:prSet/>
      <dgm:spPr/>
      <dgm:t>
        <a:bodyPr/>
        <a:lstStyle/>
        <a:p>
          <a:endParaRPr lang="zh-CN" altLang="en-US" b="1"/>
        </a:p>
      </dgm:t>
    </dgm:pt>
    <dgm:pt modelId="{AAF39407-DE9D-47E2-B616-EAA79AFD2EB9}" type="sibTrans" cxnId="{F0495064-97E3-443B-B84C-0423DEDF533A}">
      <dgm:prSet/>
      <dgm:spPr/>
      <dgm:t>
        <a:bodyPr/>
        <a:lstStyle/>
        <a:p>
          <a:endParaRPr lang="zh-CN" altLang="en-US" b="1"/>
        </a:p>
      </dgm:t>
    </dgm:pt>
    <dgm:pt modelId="{2257B9F5-425E-45CD-BA06-6FDD43E68D37}">
      <dgm:prSet phldrT="[文本]"/>
      <dgm:spPr/>
      <dgm:t>
        <a:bodyPr/>
        <a:lstStyle/>
        <a:p>
          <a:r>
            <a:rPr lang="en-US" altLang="zh-CN" b="1" dirty="0" smtClean="0"/>
            <a:t>Moral Master</a:t>
          </a:r>
          <a:endParaRPr lang="zh-CN" altLang="en-US" b="1" dirty="0"/>
        </a:p>
      </dgm:t>
    </dgm:pt>
    <dgm:pt modelId="{C3B25169-592A-4EBA-8E02-C9F4C8141DA6}" type="parTrans" cxnId="{DBFB1943-2E00-4121-B20A-48E25987D762}">
      <dgm:prSet/>
      <dgm:spPr/>
      <dgm:t>
        <a:bodyPr/>
        <a:lstStyle/>
        <a:p>
          <a:endParaRPr lang="zh-CN" altLang="en-US" b="1"/>
        </a:p>
      </dgm:t>
    </dgm:pt>
    <dgm:pt modelId="{7A40A3A9-713D-418D-87CF-E557ABE81996}" type="sibTrans" cxnId="{DBFB1943-2E00-4121-B20A-48E25987D762}">
      <dgm:prSet/>
      <dgm:spPr/>
      <dgm:t>
        <a:bodyPr/>
        <a:lstStyle/>
        <a:p>
          <a:endParaRPr lang="zh-CN" altLang="en-US" b="1"/>
        </a:p>
      </dgm:t>
    </dgm:pt>
    <dgm:pt modelId="{83ACCF73-623C-4B0E-BBA2-C8BB4AF5FE81}" type="pres">
      <dgm:prSet presAssocID="{CC88F0A9-E335-4829-B3F6-CB690F4B43F9}" presName="Name0" presStyleCnt="0">
        <dgm:presLayoutVars>
          <dgm:chMax val="1"/>
          <dgm:dir/>
          <dgm:animLvl val="ctr"/>
          <dgm:resizeHandles val="exact"/>
        </dgm:presLayoutVars>
      </dgm:prSet>
      <dgm:spPr/>
      <dgm:t>
        <a:bodyPr/>
        <a:lstStyle/>
        <a:p>
          <a:endParaRPr lang="zh-CN" altLang="en-US"/>
        </a:p>
      </dgm:t>
    </dgm:pt>
    <dgm:pt modelId="{2DA26783-2A29-4684-9959-6B23332BD8BC}" type="pres">
      <dgm:prSet presAssocID="{0BB0CEF4-554F-44F1-86CB-99347637BBD0}" presName="centerShape" presStyleLbl="node0" presStyleIdx="0" presStyleCnt="1"/>
      <dgm:spPr/>
      <dgm:t>
        <a:bodyPr/>
        <a:lstStyle/>
        <a:p>
          <a:endParaRPr lang="zh-CN" altLang="en-US"/>
        </a:p>
      </dgm:t>
    </dgm:pt>
    <dgm:pt modelId="{2C8AD5B4-E6E1-4056-B980-C813C010E081}" type="pres">
      <dgm:prSet presAssocID="{14557647-7A58-4C94-903F-D2A7F43C3928}" presName="node" presStyleLbl="node1" presStyleIdx="0" presStyleCnt="4" custScaleX="126548" custScaleY="121977" custRadScaleRad="80206" custRadScaleInc="0">
        <dgm:presLayoutVars>
          <dgm:bulletEnabled val="1"/>
        </dgm:presLayoutVars>
      </dgm:prSet>
      <dgm:spPr/>
      <dgm:t>
        <a:bodyPr/>
        <a:lstStyle/>
        <a:p>
          <a:endParaRPr lang="zh-CN" altLang="en-US"/>
        </a:p>
      </dgm:t>
    </dgm:pt>
    <dgm:pt modelId="{C014117B-AC5D-41BE-B936-3DD4375CD84E}" type="pres">
      <dgm:prSet presAssocID="{14557647-7A58-4C94-903F-D2A7F43C3928}" presName="dummy" presStyleCnt="0"/>
      <dgm:spPr/>
    </dgm:pt>
    <dgm:pt modelId="{6094FCF0-7564-42AE-845F-3394ACFE6DD7}" type="pres">
      <dgm:prSet presAssocID="{64AFFAE7-DD12-490D-AA78-06626C0A703B}" presName="sibTrans" presStyleLbl="sibTrans2D1" presStyleIdx="0" presStyleCnt="4"/>
      <dgm:spPr/>
      <dgm:t>
        <a:bodyPr/>
        <a:lstStyle/>
        <a:p>
          <a:endParaRPr lang="zh-CN" altLang="en-US"/>
        </a:p>
      </dgm:t>
    </dgm:pt>
    <dgm:pt modelId="{16E46C10-40F0-41D6-A1D8-2CD396D6CA05}" type="pres">
      <dgm:prSet presAssocID="{7F584CD1-975B-4D85-B7BC-76E2A106E609}" presName="node" presStyleLbl="node1" presStyleIdx="1" presStyleCnt="4" custScaleX="134887" custScaleY="133209" custRadScaleRad="89506" custRadScaleInc="1532">
        <dgm:presLayoutVars>
          <dgm:bulletEnabled val="1"/>
        </dgm:presLayoutVars>
      </dgm:prSet>
      <dgm:spPr/>
      <dgm:t>
        <a:bodyPr/>
        <a:lstStyle/>
        <a:p>
          <a:endParaRPr lang="zh-CN" altLang="en-US"/>
        </a:p>
      </dgm:t>
    </dgm:pt>
    <dgm:pt modelId="{0BB0E78F-C1D7-4E45-94E8-5A8783B920BB}" type="pres">
      <dgm:prSet presAssocID="{7F584CD1-975B-4D85-B7BC-76E2A106E609}" presName="dummy" presStyleCnt="0"/>
      <dgm:spPr/>
    </dgm:pt>
    <dgm:pt modelId="{575F9AC7-5DBA-4CD0-A0F3-F657BF206817}" type="pres">
      <dgm:prSet presAssocID="{97012919-77AB-48A2-9574-173DEC3861F4}" presName="sibTrans" presStyleLbl="sibTrans2D1" presStyleIdx="1" presStyleCnt="4"/>
      <dgm:spPr/>
      <dgm:t>
        <a:bodyPr/>
        <a:lstStyle/>
        <a:p>
          <a:endParaRPr lang="zh-CN" altLang="en-US"/>
        </a:p>
      </dgm:t>
    </dgm:pt>
    <dgm:pt modelId="{F9FA89CB-40A4-49BC-8E64-BDD31259E666}" type="pres">
      <dgm:prSet presAssocID="{49F4CBB0-C7AF-4867-920C-E0C50510FE19}" presName="node" presStyleLbl="node1" presStyleIdx="2" presStyleCnt="4" custScaleX="131701" custScaleY="123904" custRadScaleRad="85123" custRadScaleInc="0">
        <dgm:presLayoutVars>
          <dgm:bulletEnabled val="1"/>
        </dgm:presLayoutVars>
      </dgm:prSet>
      <dgm:spPr/>
      <dgm:t>
        <a:bodyPr/>
        <a:lstStyle/>
        <a:p>
          <a:endParaRPr lang="zh-CN" altLang="en-US"/>
        </a:p>
      </dgm:t>
    </dgm:pt>
    <dgm:pt modelId="{A188812D-B341-4E97-B27E-35792BDD3CCB}" type="pres">
      <dgm:prSet presAssocID="{49F4CBB0-C7AF-4867-920C-E0C50510FE19}" presName="dummy" presStyleCnt="0"/>
      <dgm:spPr/>
    </dgm:pt>
    <dgm:pt modelId="{70FF60EC-F5CB-4202-8709-32CB2B408705}" type="pres">
      <dgm:prSet presAssocID="{AAF39407-DE9D-47E2-B616-EAA79AFD2EB9}" presName="sibTrans" presStyleLbl="sibTrans2D1" presStyleIdx="2" presStyleCnt="4"/>
      <dgm:spPr/>
      <dgm:t>
        <a:bodyPr/>
        <a:lstStyle/>
        <a:p>
          <a:endParaRPr lang="zh-CN" altLang="en-US"/>
        </a:p>
      </dgm:t>
    </dgm:pt>
    <dgm:pt modelId="{9070544D-04FA-417E-A149-4B3F31F1D8C3}" type="pres">
      <dgm:prSet presAssocID="{2257B9F5-425E-45CD-BA06-6FDD43E68D37}" presName="node" presStyleLbl="node1" presStyleIdx="3" presStyleCnt="4" custScaleX="138268" custScaleY="123065" custRadScaleRad="91626" custRadScaleInc="-2118">
        <dgm:presLayoutVars>
          <dgm:bulletEnabled val="1"/>
        </dgm:presLayoutVars>
      </dgm:prSet>
      <dgm:spPr/>
      <dgm:t>
        <a:bodyPr/>
        <a:lstStyle/>
        <a:p>
          <a:endParaRPr lang="zh-CN" altLang="en-US"/>
        </a:p>
      </dgm:t>
    </dgm:pt>
    <dgm:pt modelId="{F543A4E6-6F7B-4AFC-B877-89A43EADE943}" type="pres">
      <dgm:prSet presAssocID="{2257B9F5-425E-45CD-BA06-6FDD43E68D37}" presName="dummy" presStyleCnt="0"/>
      <dgm:spPr/>
    </dgm:pt>
    <dgm:pt modelId="{53E8015B-B26F-45A4-8F61-62F3671068BD}" type="pres">
      <dgm:prSet presAssocID="{7A40A3A9-713D-418D-87CF-E557ABE81996}" presName="sibTrans" presStyleLbl="sibTrans2D1" presStyleIdx="3" presStyleCnt="4"/>
      <dgm:spPr/>
      <dgm:t>
        <a:bodyPr/>
        <a:lstStyle/>
        <a:p>
          <a:endParaRPr lang="zh-CN" altLang="en-US"/>
        </a:p>
      </dgm:t>
    </dgm:pt>
  </dgm:ptLst>
  <dgm:cxnLst>
    <dgm:cxn modelId="{8BA36474-BF4E-4D23-90E1-E231599113EB}" type="presOf" srcId="{7A40A3A9-713D-418D-87CF-E557ABE81996}" destId="{53E8015B-B26F-45A4-8F61-62F3671068BD}" srcOrd="0" destOrd="0" presId="urn:microsoft.com/office/officeart/2005/8/layout/radial6"/>
    <dgm:cxn modelId="{09129257-2F4C-4B65-99DE-6A4466AC21F8}" type="presOf" srcId="{14557647-7A58-4C94-903F-D2A7F43C3928}" destId="{2C8AD5B4-E6E1-4056-B980-C813C010E081}" srcOrd="0" destOrd="0" presId="urn:microsoft.com/office/officeart/2005/8/layout/radial6"/>
    <dgm:cxn modelId="{47EF8936-E5E3-43A0-B8B3-11BC34DCE8D9}" type="presOf" srcId="{97012919-77AB-48A2-9574-173DEC3861F4}" destId="{575F9AC7-5DBA-4CD0-A0F3-F657BF206817}" srcOrd="0" destOrd="0" presId="urn:microsoft.com/office/officeart/2005/8/layout/radial6"/>
    <dgm:cxn modelId="{B94CEB67-BDFD-4007-9438-CC28910A1F10}" type="presOf" srcId="{0BB0CEF4-554F-44F1-86CB-99347637BBD0}" destId="{2DA26783-2A29-4684-9959-6B23332BD8BC}" srcOrd="0" destOrd="0" presId="urn:microsoft.com/office/officeart/2005/8/layout/radial6"/>
    <dgm:cxn modelId="{DBFB1943-2E00-4121-B20A-48E25987D762}" srcId="{0BB0CEF4-554F-44F1-86CB-99347637BBD0}" destId="{2257B9F5-425E-45CD-BA06-6FDD43E68D37}" srcOrd="3" destOrd="0" parTransId="{C3B25169-592A-4EBA-8E02-C9F4C8141DA6}" sibTransId="{7A40A3A9-713D-418D-87CF-E557ABE81996}"/>
    <dgm:cxn modelId="{4B165E91-CC34-472D-8871-CE4E9B2EA2F8}" type="presOf" srcId="{7F584CD1-975B-4D85-B7BC-76E2A106E609}" destId="{16E46C10-40F0-41D6-A1D8-2CD396D6CA05}" srcOrd="0" destOrd="0" presId="urn:microsoft.com/office/officeart/2005/8/layout/radial6"/>
    <dgm:cxn modelId="{19C22AD8-2A07-4B85-9D32-97A58DE85DB7}" srcId="{CC88F0A9-E335-4829-B3F6-CB690F4B43F9}" destId="{0BB0CEF4-554F-44F1-86CB-99347637BBD0}" srcOrd="0" destOrd="0" parTransId="{1C85284D-17BA-4781-A3F0-1B0488CE5634}" sibTransId="{A43F946F-E68B-4FEC-938B-7C092604ADBA}"/>
    <dgm:cxn modelId="{DF7E0F3E-B628-4AFC-80EC-950EEBEB4883}" srcId="{0BB0CEF4-554F-44F1-86CB-99347637BBD0}" destId="{7F584CD1-975B-4D85-B7BC-76E2A106E609}" srcOrd="1" destOrd="0" parTransId="{7C2BB9C9-A770-43E9-9815-A4361D0DB8FB}" sibTransId="{97012919-77AB-48A2-9574-173DEC3861F4}"/>
    <dgm:cxn modelId="{CAC30FB6-3595-4073-8AC5-964B4D1BF3A9}" type="presOf" srcId="{AAF39407-DE9D-47E2-B616-EAA79AFD2EB9}" destId="{70FF60EC-F5CB-4202-8709-32CB2B408705}" srcOrd="0" destOrd="0" presId="urn:microsoft.com/office/officeart/2005/8/layout/radial6"/>
    <dgm:cxn modelId="{5EBEF829-64EA-43CC-91B1-7220BCE18848}" srcId="{0BB0CEF4-554F-44F1-86CB-99347637BBD0}" destId="{14557647-7A58-4C94-903F-D2A7F43C3928}" srcOrd="0" destOrd="0" parTransId="{66456489-0F34-4DA7-AE96-5D59B6F228CF}" sibTransId="{64AFFAE7-DD12-490D-AA78-06626C0A703B}"/>
    <dgm:cxn modelId="{F0495064-97E3-443B-B84C-0423DEDF533A}" srcId="{0BB0CEF4-554F-44F1-86CB-99347637BBD0}" destId="{49F4CBB0-C7AF-4867-920C-E0C50510FE19}" srcOrd="2" destOrd="0" parTransId="{23C08D45-85D9-4228-BF8B-6C8F41E5E1E9}" sibTransId="{AAF39407-DE9D-47E2-B616-EAA79AFD2EB9}"/>
    <dgm:cxn modelId="{B8A5BED3-DF53-4872-B9DD-638EF6AD96E2}" type="presOf" srcId="{2257B9F5-425E-45CD-BA06-6FDD43E68D37}" destId="{9070544D-04FA-417E-A149-4B3F31F1D8C3}" srcOrd="0" destOrd="0" presId="urn:microsoft.com/office/officeart/2005/8/layout/radial6"/>
    <dgm:cxn modelId="{3E0B8F4E-FFAC-4D99-8F9E-BC005E70517C}" type="presOf" srcId="{CC88F0A9-E335-4829-B3F6-CB690F4B43F9}" destId="{83ACCF73-623C-4B0E-BBA2-C8BB4AF5FE81}" srcOrd="0" destOrd="0" presId="urn:microsoft.com/office/officeart/2005/8/layout/radial6"/>
    <dgm:cxn modelId="{ACB35E09-DB10-41C6-9C11-44549CDAB29E}" type="presOf" srcId="{64AFFAE7-DD12-490D-AA78-06626C0A703B}" destId="{6094FCF0-7564-42AE-845F-3394ACFE6DD7}" srcOrd="0" destOrd="0" presId="urn:microsoft.com/office/officeart/2005/8/layout/radial6"/>
    <dgm:cxn modelId="{EFAD4DCA-9F66-43F7-BCF5-74E7CDDF5C08}" type="presOf" srcId="{49F4CBB0-C7AF-4867-920C-E0C50510FE19}" destId="{F9FA89CB-40A4-49BC-8E64-BDD31259E666}" srcOrd="0" destOrd="0" presId="urn:microsoft.com/office/officeart/2005/8/layout/radial6"/>
    <dgm:cxn modelId="{4C05EFE5-3277-45A0-9EC0-3F20E22D018A}" type="presParOf" srcId="{83ACCF73-623C-4B0E-BBA2-C8BB4AF5FE81}" destId="{2DA26783-2A29-4684-9959-6B23332BD8BC}" srcOrd="0" destOrd="0" presId="urn:microsoft.com/office/officeart/2005/8/layout/radial6"/>
    <dgm:cxn modelId="{0FB39E9E-75E5-4A20-AEE3-791E4E6355FA}" type="presParOf" srcId="{83ACCF73-623C-4B0E-BBA2-C8BB4AF5FE81}" destId="{2C8AD5B4-E6E1-4056-B980-C813C010E081}" srcOrd="1" destOrd="0" presId="urn:microsoft.com/office/officeart/2005/8/layout/radial6"/>
    <dgm:cxn modelId="{C3791276-3D65-470B-B518-0FF7AFD75914}" type="presParOf" srcId="{83ACCF73-623C-4B0E-BBA2-C8BB4AF5FE81}" destId="{C014117B-AC5D-41BE-B936-3DD4375CD84E}" srcOrd="2" destOrd="0" presId="urn:microsoft.com/office/officeart/2005/8/layout/radial6"/>
    <dgm:cxn modelId="{CA43FBB7-B8F1-4A77-A265-252B7DB5FA01}" type="presParOf" srcId="{83ACCF73-623C-4B0E-BBA2-C8BB4AF5FE81}" destId="{6094FCF0-7564-42AE-845F-3394ACFE6DD7}" srcOrd="3" destOrd="0" presId="urn:microsoft.com/office/officeart/2005/8/layout/radial6"/>
    <dgm:cxn modelId="{2B3C6D71-D79D-40F1-99D2-B97056B368D2}" type="presParOf" srcId="{83ACCF73-623C-4B0E-BBA2-C8BB4AF5FE81}" destId="{16E46C10-40F0-41D6-A1D8-2CD396D6CA05}" srcOrd="4" destOrd="0" presId="urn:microsoft.com/office/officeart/2005/8/layout/radial6"/>
    <dgm:cxn modelId="{DA8B5727-AECA-409C-872E-E6561E67E2E9}" type="presParOf" srcId="{83ACCF73-623C-4B0E-BBA2-C8BB4AF5FE81}" destId="{0BB0E78F-C1D7-4E45-94E8-5A8783B920BB}" srcOrd="5" destOrd="0" presId="urn:microsoft.com/office/officeart/2005/8/layout/radial6"/>
    <dgm:cxn modelId="{1446D79E-16E0-43BC-BB87-7D2B084BB0CA}" type="presParOf" srcId="{83ACCF73-623C-4B0E-BBA2-C8BB4AF5FE81}" destId="{575F9AC7-5DBA-4CD0-A0F3-F657BF206817}" srcOrd="6" destOrd="0" presId="urn:microsoft.com/office/officeart/2005/8/layout/radial6"/>
    <dgm:cxn modelId="{43E276DC-5D3C-4510-B188-D374928CF6F4}" type="presParOf" srcId="{83ACCF73-623C-4B0E-BBA2-C8BB4AF5FE81}" destId="{F9FA89CB-40A4-49BC-8E64-BDD31259E666}" srcOrd="7" destOrd="0" presId="urn:microsoft.com/office/officeart/2005/8/layout/radial6"/>
    <dgm:cxn modelId="{6CB10BE0-9EB4-41BB-B4EA-1A4D78A67056}" type="presParOf" srcId="{83ACCF73-623C-4B0E-BBA2-C8BB4AF5FE81}" destId="{A188812D-B341-4E97-B27E-35792BDD3CCB}" srcOrd="8" destOrd="0" presId="urn:microsoft.com/office/officeart/2005/8/layout/radial6"/>
    <dgm:cxn modelId="{DAA8DA65-3E79-4B37-B2EA-70FE41CB5CDB}" type="presParOf" srcId="{83ACCF73-623C-4B0E-BBA2-C8BB4AF5FE81}" destId="{70FF60EC-F5CB-4202-8709-32CB2B408705}" srcOrd="9" destOrd="0" presId="urn:microsoft.com/office/officeart/2005/8/layout/radial6"/>
    <dgm:cxn modelId="{1345B5B8-66FE-4264-970B-4DEA4970448F}" type="presParOf" srcId="{83ACCF73-623C-4B0E-BBA2-C8BB4AF5FE81}" destId="{9070544D-04FA-417E-A149-4B3F31F1D8C3}" srcOrd="10" destOrd="0" presId="urn:microsoft.com/office/officeart/2005/8/layout/radial6"/>
    <dgm:cxn modelId="{570CB5F4-A4A4-46B7-9809-521867EE1684}" type="presParOf" srcId="{83ACCF73-623C-4B0E-BBA2-C8BB4AF5FE81}" destId="{F543A4E6-6F7B-4AFC-B877-89A43EADE943}" srcOrd="11" destOrd="0" presId="urn:microsoft.com/office/officeart/2005/8/layout/radial6"/>
    <dgm:cxn modelId="{71AB6FFB-8F1A-4B82-BCAA-F687061E188A}" type="presParOf" srcId="{83ACCF73-623C-4B0E-BBA2-C8BB4AF5FE81}" destId="{53E8015B-B26F-45A4-8F61-62F3671068BD}" srcOrd="12"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8015B-B26F-45A4-8F61-62F3671068BD}">
      <dsp:nvSpPr>
        <dsp:cNvPr id="0" name=""/>
        <dsp:cNvSpPr/>
      </dsp:nvSpPr>
      <dsp:spPr>
        <a:xfrm>
          <a:off x="1972101" y="986127"/>
          <a:ext cx="4045163" cy="4045163"/>
        </a:xfrm>
        <a:prstGeom prst="blockArc">
          <a:avLst>
            <a:gd name="adj1" fmla="val 11441663"/>
            <a:gd name="adj2" fmla="val 15971471"/>
            <a:gd name="adj3" fmla="val 464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FF60EC-F5CB-4202-8709-32CB2B408705}">
      <dsp:nvSpPr>
        <dsp:cNvPr id="0" name=""/>
        <dsp:cNvSpPr/>
      </dsp:nvSpPr>
      <dsp:spPr>
        <a:xfrm>
          <a:off x="1982113" y="310567"/>
          <a:ext cx="4045163" cy="4045163"/>
        </a:xfrm>
        <a:prstGeom prst="blockArc">
          <a:avLst>
            <a:gd name="adj1" fmla="val 5645990"/>
            <a:gd name="adj2" fmla="val 10260218"/>
            <a:gd name="adj3" fmla="val 464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5F9AC7-5DBA-4CD0-A0F3-F657BF206817}">
      <dsp:nvSpPr>
        <dsp:cNvPr id="0" name=""/>
        <dsp:cNvSpPr/>
      </dsp:nvSpPr>
      <dsp:spPr>
        <a:xfrm>
          <a:off x="1656310" y="314151"/>
          <a:ext cx="4045163" cy="4045163"/>
        </a:xfrm>
        <a:prstGeom prst="blockArc">
          <a:avLst>
            <a:gd name="adj1" fmla="val 523100"/>
            <a:gd name="adj2" fmla="val 5078397"/>
            <a:gd name="adj3" fmla="val 464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94FCF0-7564-42AE-845F-3394ACFE6DD7}">
      <dsp:nvSpPr>
        <dsp:cNvPr id="0" name=""/>
        <dsp:cNvSpPr/>
      </dsp:nvSpPr>
      <dsp:spPr>
        <a:xfrm>
          <a:off x="1668310" y="982940"/>
          <a:ext cx="4045163" cy="4045163"/>
        </a:xfrm>
        <a:prstGeom prst="blockArc">
          <a:avLst>
            <a:gd name="adj1" fmla="val 16500637"/>
            <a:gd name="adj2" fmla="val 20953548"/>
            <a:gd name="adj3" fmla="val 464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A26783-2A29-4684-9959-6B23332BD8BC}">
      <dsp:nvSpPr>
        <dsp:cNvPr id="0" name=""/>
        <dsp:cNvSpPr/>
      </dsp:nvSpPr>
      <dsp:spPr>
        <a:xfrm>
          <a:off x="2932317" y="1690883"/>
          <a:ext cx="1862257" cy="18622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altLang="zh-CN" sz="2200" b="1" kern="1200" dirty="0" smtClean="0"/>
            <a:t>Discussion leader</a:t>
          </a:r>
          <a:endParaRPr lang="zh-CN" altLang="en-US" sz="2200" b="1" kern="1200" dirty="0"/>
        </a:p>
      </dsp:txBody>
      <dsp:txXfrm>
        <a:off x="3205038" y="1963604"/>
        <a:ext cx="1316815" cy="1316815"/>
      </dsp:txXfrm>
    </dsp:sp>
    <dsp:sp modelId="{2C8AD5B4-E6E1-4056-B980-C813C010E081}">
      <dsp:nvSpPr>
        <dsp:cNvPr id="0" name=""/>
        <dsp:cNvSpPr/>
      </dsp:nvSpPr>
      <dsp:spPr>
        <a:xfrm>
          <a:off x="3038619" y="242385"/>
          <a:ext cx="1649654" cy="159006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altLang="zh-CN" sz="2100" b="1" kern="1200" dirty="0" smtClean="0"/>
            <a:t>Character Captain</a:t>
          </a:r>
          <a:endParaRPr lang="zh-CN" altLang="en-US" sz="2100" b="1" kern="1200" dirty="0"/>
        </a:p>
      </dsp:txBody>
      <dsp:txXfrm>
        <a:off x="3280205" y="475245"/>
        <a:ext cx="1166482" cy="1124348"/>
      </dsp:txXfrm>
    </dsp:sp>
    <dsp:sp modelId="{16E46C10-40F0-41D6-A1D8-2CD396D6CA05}">
      <dsp:nvSpPr>
        <dsp:cNvPr id="0" name=""/>
        <dsp:cNvSpPr/>
      </dsp:nvSpPr>
      <dsp:spPr>
        <a:xfrm>
          <a:off x="4752537" y="1767953"/>
          <a:ext cx="1758360" cy="173648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altLang="zh-CN" sz="2100" b="1" kern="1200" dirty="0" smtClean="0"/>
            <a:t>Creative connector</a:t>
          </a:r>
          <a:endParaRPr lang="zh-CN" altLang="en-US" sz="2100" b="1" kern="1200" dirty="0"/>
        </a:p>
      </dsp:txBody>
      <dsp:txXfrm>
        <a:off x="5010043" y="2022255"/>
        <a:ext cx="1243348" cy="1227882"/>
      </dsp:txXfrm>
    </dsp:sp>
    <dsp:sp modelId="{F9FA89CB-40A4-49BC-8E64-BDD31259E666}">
      <dsp:nvSpPr>
        <dsp:cNvPr id="0" name=""/>
        <dsp:cNvSpPr/>
      </dsp:nvSpPr>
      <dsp:spPr>
        <a:xfrm>
          <a:off x="3005032" y="3496153"/>
          <a:ext cx="1716828" cy="161518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altLang="zh-CN" sz="2100" b="1" kern="1200" dirty="0" smtClean="0"/>
            <a:t>Cultural Collector</a:t>
          </a:r>
          <a:endParaRPr lang="zh-CN" altLang="en-US" sz="2100" b="1" kern="1200" dirty="0"/>
        </a:p>
      </dsp:txBody>
      <dsp:txXfrm>
        <a:off x="3256456" y="3732692"/>
        <a:ext cx="1213980" cy="1142110"/>
      </dsp:txXfrm>
    </dsp:sp>
    <dsp:sp modelId="{9070544D-04FA-417E-A149-4B3F31F1D8C3}">
      <dsp:nvSpPr>
        <dsp:cNvPr id="0" name=""/>
        <dsp:cNvSpPr/>
      </dsp:nvSpPr>
      <dsp:spPr>
        <a:xfrm>
          <a:off x="1152128" y="1839960"/>
          <a:ext cx="1802434" cy="160425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altLang="zh-CN" sz="2100" b="1" kern="1200" dirty="0" smtClean="0"/>
            <a:t>Moral Master</a:t>
          </a:r>
          <a:endParaRPr lang="zh-CN" altLang="en-US" sz="2100" b="1" kern="1200" dirty="0"/>
        </a:p>
      </dsp:txBody>
      <dsp:txXfrm>
        <a:off x="1416088" y="2074897"/>
        <a:ext cx="1274514" cy="113437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0EF3F2-9DD6-4067-A5F5-6EF8482C328C}" type="datetimeFigureOut">
              <a:rPr lang="zh-CN" altLang="en-US" smtClean="0"/>
              <a:pPr/>
              <a:t>2018-10-29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949B03-37CA-4EC3-8E9A-F969E921E9E8}" type="slidenum">
              <a:rPr lang="zh-CN" altLang="en-US" smtClean="0"/>
              <a:pPr/>
              <a:t>‹#›</a:t>
            </a:fld>
            <a:endParaRPr lang="zh-CN" altLang="en-US"/>
          </a:p>
        </p:txBody>
      </p:sp>
    </p:spTree>
    <p:extLst>
      <p:ext uri="{BB962C8B-B14F-4D97-AF65-F5344CB8AC3E}">
        <p14:creationId xmlns:p14="http://schemas.microsoft.com/office/powerpoint/2010/main" xmlns="" val="3958275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9949B03-37CA-4EC3-8E9A-F969E921E9E8}" type="slidenum">
              <a:rPr lang="zh-CN" altLang="en-US" smtClean="0"/>
              <a:pPr/>
              <a:t>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 Why do you think it happened first? (about the order)</a:t>
            </a:r>
            <a:endParaRPr lang="zh-CN" altLang="zh-CN" dirty="0" smtClean="0"/>
          </a:p>
          <a:p>
            <a:r>
              <a:rPr lang="en-US" altLang="zh-CN" dirty="0" smtClean="0"/>
              <a:t>2. What was Nick like at the beginning of the story?</a:t>
            </a:r>
            <a:endParaRPr lang="zh-CN" altLang="zh-CN" dirty="0" smtClean="0"/>
          </a:p>
          <a:p>
            <a:r>
              <a:rPr lang="en-US" altLang="zh-CN" dirty="0" smtClean="0"/>
              <a:t>3. What did Nick do to others?</a:t>
            </a:r>
            <a:endParaRPr lang="zh-CN" altLang="zh-CN" dirty="0" smtClean="0"/>
          </a:p>
          <a:p>
            <a:r>
              <a:rPr lang="en-US" altLang="zh-CN" dirty="0" smtClean="0"/>
              <a:t>4. What did the kids think about Nick at first?</a:t>
            </a:r>
            <a:endParaRPr lang="zh-CN" altLang="zh-CN" dirty="0" smtClean="0"/>
          </a:p>
          <a:p>
            <a:r>
              <a:rPr lang="en-US" altLang="zh-CN" dirty="0" smtClean="0"/>
              <a:t>5. Why do you think Nick Nelly was mean?</a:t>
            </a:r>
            <a:endParaRPr lang="zh-CN" altLang="zh-CN" dirty="0" smtClean="0"/>
          </a:p>
          <a:p>
            <a:r>
              <a:rPr lang="en-US" altLang="zh-CN" dirty="0" smtClean="0"/>
              <a:t>6. What was Jake like?</a:t>
            </a:r>
            <a:endParaRPr lang="zh-CN" altLang="zh-CN" dirty="0" smtClean="0"/>
          </a:p>
          <a:p>
            <a:r>
              <a:rPr lang="en-US" altLang="zh-CN" dirty="0" smtClean="0"/>
              <a:t>7. What did Nick do to Jake?</a:t>
            </a:r>
            <a:endParaRPr lang="zh-CN" altLang="zh-CN" dirty="0" smtClean="0"/>
          </a:p>
          <a:p>
            <a:r>
              <a:rPr lang="en-US" altLang="zh-CN" dirty="0" smtClean="0"/>
              <a:t>8. Do you think Jake should have let Nick have his pencil? Why do you think that?</a:t>
            </a:r>
            <a:endParaRPr lang="zh-CN" altLang="zh-CN" dirty="0" smtClean="0"/>
          </a:p>
          <a:p>
            <a:r>
              <a:rPr lang="en-US" altLang="zh-CN" dirty="0" smtClean="0"/>
              <a:t>9. What did Jake do when he knew Nick couldn't play soccer well?</a:t>
            </a:r>
            <a:endParaRPr lang="zh-CN" altLang="zh-CN" dirty="0" smtClean="0"/>
          </a:p>
          <a:p>
            <a:r>
              <a:rPr lang="en-US" altLang="zh-CN" dirty="0" smtClean="0"/>
              <a:t>10. Why do you think Jake just smiled?</a:t>
            </a:r>
            <a:endParaRPr lang="zh-CN" altLang="zh-CN" dirty="0" smtClean="0"/>
          </a:p>
          <a:p>
            <a:r>
              <a:rPr lang="en-US" altLang="zh-CN" dirty="0" smtClean="0"/>
              <a:t>9. What happened to them finally?</a:t>
            </a:r>
            <a:endParaRPr lang="zh-CN" altLang="en-US" dirty="0" smtClean="0"/>
          </a:p>
        </p:txBody>
      </p:sp>
      <p:sp>
        <p:nvSpPr>
          <p:cNvPr id="4" name="灯片编号占位符 3"/>
          <p:cNvSpPr>
            <a:spLocks noGrp="1"/>
          </p:cNvSpPr>
          <p:nvPr>
            <p:ph type="sldNum" sz="quarter" idx="10"/>
          </p:nvPr>
        </p:nvSpPr>
        <p:spPr/>
        <p:txBody>
          <a:bodyPr/>
          <a:lstStyle/>
          <a:p>
            <a:fld id="{79949B03-37CA-4EC3-8E9A-F969E921E9E8}" type="slidenum">
              <a:rPr lang="zh-CN" altLang="en-US" smtClean="0"/>
              <a:pPr/>
              <a:t>5</a:t>
            </a:fld>
            <a:endParaRPr lang="zh-CN" altLang="en-US"/>
          </a:p>
        </p:txBody>
      </p:sp>
    </p:spTree>
    <p:extLst>
      <p:ext uri="{BB962C8B-B14F-4D97-AF65-F5344CB8AC3E}">
        <p14:creationId xmlns:p14="http://schemas.microsoft.com/office/powerpoint/2010/main" xmlns="" val="1964583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2018-10-29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2018-10-29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2018-10-29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2018-10-29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2018-10-29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2018-10-29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2018-10-29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42852"/>
            <a:ext cx="2952328"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zh-CN" altLang="en-US" sz="2400" b="1" dirty="0" smtClean="0"/>
              <a:t>多维阅读第</a:t>
            </a:r>
            <a:r>
              <a:rPr lang="en-US" altLang="zh-CN" sz="2400" b="1" dirty="0" smtClean="0"/>
              <a:t>13</a:t>
            </a:r>
            <a:r>
              <a:rPr lang="zh-CN" altLang="en-US" sz="2400" b="1" dirty="0" smtClean="0"/>
              <a:t>级</a:t>
            </a:r>
            <a:endParaRPr lang="zh-CN" altLang="en-US" sz="2400" b="1" dirty="0"/>
          </a:p>
        </p:txBody>
      </p:sp>
      <p:pic>
        <p:nvPicPr>
          <p:cNvPr id="2" name="Picture 2"/>
          <p:cNvPicPr>
            <a:picLocks noChangeAspect="1" noChangeArrowheads="1"/>
          </p:cNvPicPr>
          <p:nvPr/>
        </p:nvPicPr>
        <p:blipFill>
          <a:blip r:embed="rId2"/>
          <a:srcRect/>
          <a:stretch>
            <a:fillRect/>
          </a:stretch>
        </p:blipFill>
        <p:spPr bwMode="auto">
          <a:xfrm>
            <a:off x="0" y="1142960"/>
            <a:ext cx="9078573" cy="5715040"/>
          </a:xfrm>
          <a:prstGeom prst="rect">
            <a:avLst/>
          </a:prstGeom>
          <a:noFill/>
          <a:ln w="9525">
            <a:noFill/>
            <a:miter lim="800000"/>
            <a:headEnd/>
            <a:tailEnd/>
          </a:ln>
          <a:effectLst/>
        </p:spPr>
      </p:pic>
    </p:spTree>
    <p:extLst>
      <p:ext uri="{BB962C8B-B14F-4D97-AF65-F5344CB8AC3E}">
        <p14:creationId xmlns:p14="http://schemas.microsoft.com/office/powerpoint/2010/main" xmlns="" val="418080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39552" y="476672"/>
            <a:ext cx="4392488"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4400" b="1" dirty="0" smtClean="0"/>
              <a:t>Homework</a:t>
            </a:r>
            <a:endParaRPr lang="zh-CN" altLang="en-US" sz="4400" b="1" dirty="0"/>
          </a:p>
        </p:txBody>
      </p:sp>
      <p:sp>
        <p:nvSpPr>
          <p:cNvPr id="3" name="圆角矩形 2"/>
          <p:cNvSpPr/>
          <p:nvPr/>
        </p:nvSpPr>
        <p:spPr>
          <a:xfrm>
            <a:off x="723865" y="1810723"/>
            <a:ext cx="7992888" cy="433292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altLang="zh-CN" sz="3200" dirty="0" smtClean="0"/>
              <a:t>●Write </a:t>
            </a:r>
            <a:r>
              <a:rPr lang="en-US" altLang="zh-CN" sz="3200" dirty="0"/>
              <a:t>down what we should do if we </a:t>
            </a:r>
            <a:endParaRPr lang="en-US" altLang="zh-CN" sz="3200" dirty="0" smtClean="0"/>
          </a:p>
          <a:p>
            <a:r>
              <a:rPr lang="en-US" altLang="zh-CN" sz="3200" dirty="0" smtClean="0"/>
              <a:t> </a:t>
            </a:r>
            <a:r>
              <a:rPr lang="en-US" altLang="zh-CN" sz="3200" dirty="0" smtClean="0"/>
              <a:t>    </a:t>
            </a:r>
            <a:r>
              <a:rPr lang="en-US" altLang="zh-CN" sz="3200" dirty="0" smtClean="0"/>
              <a:t>want </a:t>
            </a:r>
            <a:r>
              <a:rPr lang="en-US" altLang="zh-CN" sz="3200" dirty="0"/>
              <a:t>to get on well with others in school</a:t>
            </a:r>
            <a:r>
              <a:rPr lang="en-US" altLang="zh-CN" sz="3200" dirty="0" smtClean="0"/>
              <a:t>.</a:t>
            </a:r>
          </a:p>
          <a:p>
            <a:endParaRPr lang="zh-CN" altLang="zh-CN" sz="3200" dirty="0"/>
          </a:p>
          <a:p>
            <a:r>
              <a:rPr lang="en-US" altLang="zh-CN" sz="3200" dirty="0"/>
              <a:t>●</a:t>
            </a:r>
            <a:r>
              <a:rPr lang="en-US" altLang="zh-CN" sz="3200" dirty="0" smtClean="0"/>
              <a:t>Write </a:t>
            </a:r>
            <a:r>
              <a:rPr lang="en-US" altLang="zh-CN" sz="3200" dirty="0"/>
              <a:t>down what we should do if we find </a:t>
            </a:r>
            <a:endParaRPr lang="en-US" altLang="zh-CN" sz="3200" dirty="0" smtClean="0"/>
          </a:p>
          <a:p>
            <a:r>
              <a:rPr lang="en-US" altLang="zh-CN" sz="3200" dirty="0" smtClean="0"/>
              <a:t> </a:t>
            </a:r>
            <a:r>
              <a:rPr lang="en-US" altLang="zh-CN" sz="3200" dirty="0" smtClean="0"/>
              <a:t>    </a:t>
            </a:r>
            <a:r>
              <a:rPr lang="en-US" altLang="zh-CN" sz="3200" dirty="0" smtClean="0"/>
              <a:t>our </a:t>
            </a:r>
            <a:r>
              <a:rPr lang="en-US" altLang="zh-CN" sz="3200" dirty="0"/>
              <a:t>classmates are too mean to others in </a:t>
            </a:r>
            <a:endParaRPr lang="en-US" altLang="zh-CN" sz="3200" dirty="0" smtClean="0"/>
          </a:p>
          <a:p>
            <a:r>
              <a:rPr lang="en-US" altLang="zh-CN" sz="3200" dirty="0" smtClean="0"/>
              <a:t> </a:t>
            </a:r>
            <a:r>
              <a:rPr lang="en-US" altLang="zh-CN" sz="3200" dirty="0" smtClean="0"/>
              <a:t>    </a:t>
            </a:r>
            <a:r>
              <a:rPr lang="en-US" altLang="zh-CN" sz="3200" dirty="0" smtClean="0"/>
              <a:t>class</a:t>
            </a:r>
            <a:r>
              <a:rPr lang="en-US" altLang="zh-CN" sz="3200" dirty="0"/>
              <a:t>.</a:t>
            </a:r>
            <a:endParaRPr lang="zh-CN" altLang="en-US" sz="3200" b="1" dirty="0"/>
          </a:p>
        </p:txBody>
      </p:sp>
    </p:spTree>
    <p:extLst>
      <p:ext uri="{BB962C8B-B14F-4D97-AF65-F5344CB8AC3E}">
        <p14:creationId xmlns:p14="http://schemas.microsoft.com/office/powerpoint/2010/main" xmlns="" val="1254063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00034" y="2357430"/>
            <a:ext cx="633670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t>What can you see on the </a:t>
            </a:r>
            <a:r>
              <a:rPr lang="en-US" altLang="zh-CN" sz="3600" dirty="0" smtClean="0"/>
              <a:t>cover?</a:t>
            </a:r>
            <a:endParaRPr lang="zh-CN" altLang="en-US" sz="3600" dirty="0"/>
          </a:p>
        </p:txBody>
      </p:sp>
      <p:sp>
        <p:nvSpPr>
          <p:cNvPr id="3" name="圆角矩形 2"/>
          <p:cNvSpPr/>
          <p:nvPr/>
        </p:nvSpPr>
        <p:spPr>
          <a:xfrm>
            <a:off x="428596" y="3500438"/>
            <a:ext cx="5184576"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600" dirty="0"/>
              <a:t>What’s the title?</a:t>
            </a:r>
            <a:endParaRPr lang="zh-CN" altLang="en-US" sz="3600" dirty="0"/>
          </a:p>
        </p:txBody>
      </p:sp>
      <p:sp>
        <p:nvSpPr>
          <p:cNvPr id="4" name="圆角矩形 3"/>
          <p:cNvSpPr/>
          <p:nvPr/>
        </p:nvSpPr>
        <p:spPr>
          <a:xfrm>
            <a:off x="428596" y="4500570"/>
            <a:ext cx="7632848" cy="7647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t>What may be talked about in the story?</a:t>
            </a:r>
            <a:endParaRPr lang="zh-CN" altLang="en-US" sz="3600" dirty="0"/>
          </a:p>
        </p:txBody>
      </p:sp>
      <p:sp>
        <p:nvSpPr>
          <p:cNvPr id="7" name="圆角矩形 6"/>
          <p:cNvSpPr/>
          <p:nvPr/>
        </p:nvSpPr>
        <p:spPr>
          <a:xfrm>
            <a:off x="452938" y="260648"/>
            <a:ext cx="7905276" cy="9361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4400" b="1" dirty="0" smtClean="0"/>
              <a:t>Questions for cover picture.</a:t>
            </a:r>
            <a:endParaRPr lang="zh-CN" altLang="en-US" sz="4400" b="1" dirty="0"/>
          </a:p>
        </p:txBody>
      </p:sp>
    </p:spTree>
    <p:extLst>
      <p:ext uri="{BB962C8B-B14F-4D97-AF65-F5344CB8AC3E}">
        <p14:creationId xmlns:p14="http://schemas.microsoft.com/office/powerpoint/2010/main" xmlns="" val="68424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71600" y="2669242"/>
            <a:ext cx="7326585" cy="33985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圆角矩形 1"/>
          <p:cNvSpPr/>
          <p:nvPr/>
        </p:nvSpPr>
        <p:spPr>
          <a:xfrm>
            <a:off x="3014712" y="908720"/>
            <a:ext cx="3240360"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4400" b="1" dirty="0" smtClean="0"/>
              <a:t>JIGSAW</a:t>
            </a:r>
            <a:endParaRPr lang="zh-CN" altLang="en-US" sz="4400" b="1" dirty="0"/>
          </a:p>
        </p:txBody>
      </p:sp>
    </p:spTree>
    <p:extLst>
      <p:ext uri="{BB962C8B-B14F-4D97-AF65-F5344CB8AC3E}">
        <p14:creationId xmlns:p14="http://schemas.microsoft.com/office/powerpoint/2010/main" xmlns="" val="8899163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20833944">
            <a:off x="3273059" y="122151"/>
            <a:ext cx="3384376" cy="258532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altLang="zh-CN" dirty="0" smtClean="0">
                <a:latin typeface="Times New Roman" panose="02020603050405020304" pitchFamily="18" charset="0"/>
                <a:cs typeface="Times New Roman" panose="02020603050405020304" pitchFamily="18" charset="0"/>
              </a:rPr>
              <a:t>D</a:t>
            </a:r>
          </a:p>
          <a:p>
            <a:r>
              <a:rPr lang="en-US" altLang="zh-CN" dirty="0">
                <a:latin typeface="Times New Roman" panose="02020603050405020304" pitchFamily="18" charset="0"/>
                <a:cs typeface="Times New Roman" panose="02020603050405020304" pitchFamily="18" charset="0"/>
              </a:rPr>
              <a:t>The kids in Room 22 were scared of Nick Nelly. Sometimes he was really mean. He pushed kids in line and said, "Get out of the way and let me in front." He put out his foot and tripped kids up. Then he said, "Look where you're walking!"</a:t>
            </a:r>
            <a:endParaRPr lang="zh-CN" alt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rot="20833944">
            <a:off x="4300986" y="1248462"/>
            <a:ext cx="3384376" cy="424731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                          E</a:t>
            </a:r>
          </a:p>
          <a:p>
            <a:r>
              <a:rPr lang="en-US" altLang="zh-CN" dirty="0">
                <a:latin typeface="Times New Roman" panose="02020603050405020304" pitchFamily="18" charset="0"/>
                <a:cs typeface="Times New Roman" panose="02020603050405020304" pitchFamily="18" charset="0"/>
              </a:rPr>
              <a:t>Jake was in front of Nick in the line.</a:t>
            </a:r>
            <a:endParaRPr lang="zh-CN"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"Hey, new kid!" Nick said. </a:t>
            </a:r>
            <a:endParaRPr lang="zh-CN"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"Let me in front."</a:t>
            </a:r>
            <a:endParaRPr lang="zh-CN"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a:t>
            </a:r>
            <a:endParaRPr lang="zh-CN"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But Jake just smiled at Nick. "No!" he said. </a:t>
            </a:r>
            <a:endParaRPr lang="zh-CN"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"I won't"</a:t>
            </a:r>
            <a:endParaRPr lang="zh-CN"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a:t>
            </a:r>
            <a:endParaRPr lang="zh-CN"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Nick went red. He was furious. Kids never said no to </a:t>
            </a:r>
            <a:r>
              <a:rPr lang="en-US" altLang="zh-CN" b="1" dirty="0">
                <a:latin typeface="Times New Roman" panose="02020603050405020304" pitchFamily="18" charset="0"/>
                <a:cs typeface="Times New Roman" panose="02020603050405020304" pitchFamily="18" charset="0"/>
              </a:rPr>
              <a:t>him</a:t>
            </a:r>
            <a:r>
              <a:rPr lang="en-US" altLang="zh-CN" dirty="0">
                <a:latin typeface="Times New Roman" panose="02020603050405020304" pitchFamily="18" charset="0"/>
                <a:cs typeface="Times New Roman" panose="02020603050405020304" pitchFamily="18" charset="0"/>
              </a:rPr>
              <a:t>. The teacher was looking. He couldn't do anything. Not </a:t>
            </a:r>
            <a:r>
              <a:rPr lang="en-US" altLang="zh-CN" dirty="0" err="1">
                <a:latin typeface="Times New Roman" panose="02020603050405020304" pitchFamily="18" charset="0"/>
                <a:cs typeface="Times New Roman" panose="02020603050405020304" pitchFamily="18" charset="0"/>
              </a:rPr>
              <a:t>yet!</a:t>
            </a:r>
            <a:r>
              <a:rPr lang="en-US" altLang="zh-CN" dirty="0" err="1" smtClean="0">
                <a:latin typeface="Times New Roman" panose="02020603050405020304" pitchFamily="18" charset="0"/>
                <a:cs typeface="Times New Roman" panose="02020603050405020304" pitchFamily="18" charset="0"/>
              </a:rPr>
              <a:t>launching</a:t>
            </a:r>
            <a:r>
              <a:rPr lang="en-US" altLang="zh-CN" dirty="0" smtClean="0">
                <a:latin typeface="Times New Roman" panose="02020603050405020304" pitchFamily="18" charset="0"/>
                <a:cs typeface="Times New Roman" panose="02020603050405020304" pitchFamily="18" charset="0"/>
              </a:rPr>
              <a:t> pad.</a:t>
            </a:r>
            <a:endParaRPr lang="zh-CN" altLang="en-US" dirty="0">
              <a:latin typeface="Times New Roman" panose="02020603050405020304" pitchFamily="18" charset="0"/>
              <a:cs typeface="Times New Roman" panose="02020603050405020304" pitchFamily="18" charset="0"/>
            </a:endParaRPr>
          </a:p>
        </p:txBody>
      </p:sp>
      <p:sp>
        <p:nvSpPr>
          <p:cNvPr id="10" name="TextBox 9"/>
          <p:cNvSpPr txBox="1"/>
          <p:nvPr/>
        </p:nvSpPr>
        <p:spPr>
          <a:xfrm rot="20833944">
            <a:off x="-82938" y="153839"/>
            <a:ext cx="3384376" cy="286232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dirty="0" smtClean="0">
                <a:latin typeface="Times New Roman" panose="02020603050405020304" pitchFamily="18" charset="0"/>
                <a:cs typeface="Times New Roman" panose="02020603050405020304" pitchFamily="18" charset="0"/>
              </a:rPr>
              <a:t>A</a:t>
            </a:r>
          </a:p>
          <a:p>
            <a:r>
              <a:rPr lang="en-US" altLang="zh-CN" dirty="0">
                <a:latin typeface="Times New Roman" panose="02020603050405020304" pitchFamily="18" charset="0"/>
                <a:cs typeface="Times New Roman" panose="02020603050405020304" pitchFamily="18" charset="0"/>
              </a:rPr>
              <a:t>When Jake went to the bathroom, Nick snatched his pencil</a:t>
            </a:r>
            <a:r>
              <a:rPr lang="en-US" altLang="zh-CN" dirty="0" smtClean="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 </a:t>
            </a:r>
            <a:endParaRPr lang="zh-CN"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"Hey, new kid!" said Nick. </a:t>
            </a:r>
            <a:endParaRPr lang="zh-CN"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"This is a good pencil</a:t>
            </a:r>
            <a:r>
              <a:rPr lang="en-US" altLang="zh-CN" dirty="0" smtClean="0">
                <a:latin typeface="Times New Roman" panose="02020603050405020304" pitchFamily="18" charset="0"/>
                <a:cs typeface="Times New Roman" panose="02020603050405020304" pitchFamily="18" charset="0"/>
              </a:rPr>
              <a:t>." </a:t>
            </a:r>
            <a:endParaRPr lang="zh-CN" altLang="zh-CN" dirty="0" smtClean="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You can have it," said Jake. "It's my sister's. She likes pink but I </a:t>
            </a:r>
            <a:r>
              <a:rPr lang="en-US" altLang="zh-CN" dirty="0" smtClean="0">
                <a:latin typeface="Times New Roman" panose="02020603050405020304" pitchFamily="18" charset="0"/>
                <a:cs typeface="Times New Roman" panose="02020603050405020304" pitchFamily="18" charset="0"/>
              </a:rPr>
              <a:t>don't."</a:t>
            </a:r>
            <a:r>
              <a:rPr lang="en-US" altLang="zh-CN" dirty="0">
                <a:latin typeface="Times New Roman" panose="02020603050405020304" pitchFamily="18" charset="0"/>
                <a:cs typeface="Times New Roman" panose="02020603050405020304" pitchFamily="18" charset="0"/>
              </a:rPr>
              <a:t> </a:t>
            </a:r>
            <a:endParaRPr lang="zh-CN"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The kids laughed. But Nick didn't. He went red again!</a:t>
            </a:r>
            <a:r>
              <a:rPr lang="en-US" altLang="zh-CN" u="sng" dirty="0" smtClean="0">
                <a:latin typeface="Times New Roman" panose="02020603050405020304" pitchFamily="18" charset="0"/>
                <a:cs typeface="Times New Roman" panose="02020603050405020304" pitchFamily="18" charset="0"/>
              </a:rPr>
              <a:t>.</a:t>
            </a:r>
            <a:endParaRPr lang="zh-CN" altLang="en-US" u="sng" dirty="0">
              <a:latin typeface="Times New Roman" panose="02020603050405020304" pitchFamily="18" charset="0"/>
              <a:cs typeface="Times New Roman" panose="02020603050405020304" pitchFamily="18" charset="0"/>
            </a:endParaRPr>
          </a:p>
        </p:txBody>
      </p:sp>
      <p:sp>
        <p:nvSpPr>
          <p:cNvPr id="9" name="TextBox 8"/>
          <p:cNvSpPr txBox="1"/>
          <p:nvPr/>
        </p:nvSpPr>
        <p:spPr>
          <a:xfrm rot="432934">
            <a:off x="11115" y="2051759"/>
            <a:ext cx="3384376" cy="258532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altLang="zh-CN" dirty="0" smtClean="0">
                <a:latin typeface="Times New Roman" panose="02020603050405020304" pitchFamily="18" charset="0"/>
                <a:cs typeface="Times New Roman" panose="02020603050405020304" pitchFamily="18" charset="0"/>
              </a:rPr>
              <a:t>B</a:t>
            </a:r>
          </a:p>
          <a:p>
            <a:r>
              <a:rPr lang="en-US" altLang="zh-CN" dirty="0">
                <a:latin typeface="Times New Roman" panose="02020603050405020304" pitchFamily="18" charset="0"/>
                <a:cs typeface="Times New Roman" panose="02020603050405020304" pitchFamily="18" charset="0"/>
              </a:rPr>
              <a:t>One day, a new kid called Jake came to Room 22. He was short and skinny. He had red hair and freckles. When the teacher wasn't looking, Nick made a face at Jake. Some kids laughed. Nick liked it when laughed. He made more faces.</a:t>
            </a:r>
            <a:endParaRPr lang="zh-CN" alt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rot="20833944">
            <a:off x="556570" y="3649670"/>
            <a:ext cx="3384376" cy="313932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C</a:t>
            </a:r>
            <a:endParaRPr lang="en-US" altLang="zh-CN" dirty="0" smtClean="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At the end of the year, Jake's family had to move again. On his last day at school, Nick gave him a note</a:t>
            </a:r>
            <a:r>
              <a:rPr lang="en-US" altLang="zh-CN" dirty="0" smtClean="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 </a:t>
            </a:r>
            <a:endParaRPr lang="zh-CN" altLang="zh-CN" dirty="0">
              <a:latin typeface="Times New Roman" panose="02020603050405020304" pitchFamily="18" charset="0"/>
              <a:cs typeface="Times New Roman" panose="02020603050405020304" pitchFamily="18" charset="0"/>
            </a:endParaRPr>
          </a:p>
          <a:p>
            <a:r>
              <a:rPr lang="en-US" altLang="zh-CN" b="1" u="sng" dirty="0">
                <a:latin typeface="Bradley Hand ITC" panose="03070402050302030203" pitchFamily="66" charset="0"/>
                <a:cs typeface="Times New Roman" panose="02020603050405020304" pitchFamily="18" charset="0"/>
              </a:rPr>
              <a:t>You showed me how to play soccer and you showed me how to be a friend_________________________                    </a:t>
            </a:r>
          </a:p>
          <a:p>
            <a:r>
              <a:rPr lang="en-US" altLang="zh-CN" b="1" u="sng" dirty="0">
                <a:latin typeface="Bradley Hand ITC" panose="03070402050302030203" pitchFamily="66" charset="0"/>
                <a:cs typeface="Times New Roman" panose="02020603050405020304" pitchFamily="18" charset="0"/>
              </a:rPr>
              <a:t>Thanks._______________________</a:t>
            </a:r>
          </a:p>
          <a:p>
            <a:r>
              <a:rPr lang="en-US" altLang="zh-CN" b="1" u="sng" dirty="0">
                <a:latin typeface="Bradley Hand ITC" panose="03070402050302030203" pitchFamily="66" charset="0"/>
                <a:cs typeface="Times New Roman" panose="02020603050405020304" pitchFamily="18" charset="0"/>
              </a:rPr>
              <a:t>I’ll miss you.__________________</a:t>
            </a:r>
          </a:p>
          <a:p>
            <a:r>
              <a:rPr lang="en-US" altLang="zh-CN" b="1" u="sng" dirty="0">
                <a:latin typeface="Bradley Hand ITC" panose="03070402050302030203" pitchFamily="66" charset="0"/>
                <a:cs typeface="Times New Roman" panose="02020603050405020304" pitchFamily="18" charset="0"/>
              </a:rPr>
              <a:t>P.S. I still have the pink pencil.</a:t>
            </a:r>
            <a:endParaRPr lang="zh-CN" altLang="en-US" b="1" u="sng" dirty="0">
              <a:latin typeface="Bradley Hand ITC" panose="03070402050302030203" pitchFamily="66" charset="0"/>
              <a:cs typeface="Times New Roman" panose="02020603050405020304" pitchFamily="18" charset="0"/>
            </a:endParaRPr>
          </a:p>
        </p:txBody>
      </p:sp>
      <p:sp>
        <p:nvSpPr>
          <p:cNvPr id="4" name="TextBox 3"/>
          <p:cNvSpPr txBox="1"/>
          <p:nvPr/>
        </p:nvSpPr>
        <p:spPr>
          <a:xfrm rot="175477">
            <a:off x="3026732" y="3226354"/>
            <a:ext cx="3630864" cy="34163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                       F</a:t>
            </a:r>
          </a:p>
          <a:p>
            <a:r>
              <a:rPr lang="en-US" altLang="zh-CN" dirty="0">
                <a:latin typeface="Times New Roman" panose="02020603050405020304" pitchFamily="18" charset="0"/>
                <a:cs typeface="Times New Roman" panose="02020603050405020304" pitchFamily="18" charset="0"/>
              </a:rPr>
              <a:t>Jake could play soccer really well. He could stop every ball</a:t>
            </a:r>
            <a:r>
              <a:rPr lang="en-US" altLang="zh-CN" dirty="0" smtClean="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 </a:t>
            </a:r>
            <a:endParaRPr lang="zh-CN"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Jake kicked the ball to Nick. "</a:t>
            </a:r>
            <a:r>
              <a:rPr lang="en-US" altLang="zh-CN" b="1" dirty="0">
                <a:latin typeface="Times New Roman" panose="02020603050405020304" pitchFamily="18" charset="0"/>
                <a:cs typeface="Times New Roman" panose="02020603050405020304" pitchFamily="18" charset="0"/>
              </a:rPr>
              <a:t>Stop this</a:t>
            </a:r>
            <a:r>
              <a:rPr lang="en-US" altLang="zh-CN" dirty="0">
                <a:latin typeface="Times New Roman" panose="02020603050405020304" pitchFamily="18" charset="0"/>
                <a:cs typeface="Times New Roman" panose="02020603050405020304" pitchFamily="18" charset="0"/>
              </a:rPr>
              <a:t>!" he shouted. Nick tried but he slid over in the mud</a:t>
            </a:r>
            <a:r>
              <a:rPr lang="en-US" altLang="zh-CN" dirty="0" smtClean="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 </a:t>
            </a:r>
            <a:endParaRPr lang="zh-CN"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The kids laughed but Jake didn't. He went over to Nick. "My Dad showed me how to play," he said</a:t>
            </a:r>
            <a:r>
              <a:rPr lang="en-US" altLang="zh-CN" dirty="0" smtClean="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 </a:t>
            </a:r>
            <a:endParaRPr lang="zh-CN"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"You're lucky," said Nick. </a:t>
            </a:r>
            <a:endParaRPr lang="zh-CN"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"I haven't got a Dad</a:t>
            </a:r>
            <a:r>
              <a:rPr lang="en-US" altLang="zh-CN" dirty="0" smtClean="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 </a:t>
            </a:r>
            <a:endParaRPr lang="zh-CN"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"I'll show you then," said Jake.</a:t>
            </a:r>
            <a:endParaRPr lang="zh-CN" alt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rot="717320">
            <a:off x="5615613" y="156"/>
            <a:ext cx="3384376" cy="31393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CN" dirty="0" smtClean="0">
                <a:latin typeface="Times New Roman" panose="02020603050405020304" pitchFamily="18" charset="0"/>
                <a:cs typeface="Times New Roman" panose="02020603050405020304" pitchFamily="18" charset="0"/>
              </a:rPr>
              <a:t>G</a:t>
            </a:r>
          </a:p>
          <a:p>
            <a:r>
              <a:rPr lang="en-US" altLang="zh-CN" dirty="0">
                <a:latin typeface="Times New Roman" panose="02020603050405020304" pitchFamily="18" charset="0"/>
                <a:cs typeface="Times New Roman" panose="02020603050405020304" pitchFamily="18" charset="0"/>
              </a:rPr>
              <a:t>At lunchtime, Jake went to play soccer</a:t>
            </a:r>
            <a:r>
              <a:rPr lang="en-US" altLang="zh-CN" dirty="0" smtClean="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 </a:t>
            </a:r>
            <a:endParaRPr lang="zh-CN"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"Hey, new kid!" shouted Nick. "You're too skinny to play soccer. We don't need you</a:t>
            </a:r>
            <a:r>
              <a:rPr lang="en-US" altLang="zh-CN" dirty="0" smtClean="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 </a:t>
            </a:r>
            <a:endParaRPr lang="zh-CN"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Jake just smiled. "You will," he said</a:t>
            </a:r>
            <a:r>
              <a:rPr lang="en-US" altLang="zh-CN" dirty="0" smtClean="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 </a:t>
            </a:r>
            <a:endParaRPr lang="zh-CN"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Jake kicked the ball hard. It went past Nick like a rocket from a launching pad.</a:t>
            </a:r>
            <a:endParaRPr lang="zh-CN" altLang="en-US" dirty="0">
              <a:latin typeface="Times New Roman" panose="02020603050405020304" pitchFamily="18" charset="0"/>
              <a:cs typeface="Times New Roman" panose="02020603050405020304" pitchFamily="18" charset="0"/>
            </a:endParaRPr>
          </a:p>
        </p:txBody>
      </p:sp>
      <p:sp>
        <p:nvSpPr>
          <p:cNvPr id="2" name="TextBox 1"/>
          <p:cNvSpPr txBox="1"/>
          <p:nvPr/>
        </p:nvSpPr>
        <p:spPr>
          <a:xfrm rot="20833944">
            <a:off x="5721330" y="3905569"/>
            <a:ext cx="3384376" cy="258532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dirty="0" smtClean="0">
                <a:latin typeface="Times New Roman" panose="02020603050405020304" pitchFamily="18" charset="0"/>
                <a:cs typeface="Times New Roman" panose="02020603050405020304" pitchFamily="18" charset="0"/>
              </a:rPr>
              <a:t>H</a:t>
            </a:r>
          </a:p>
          <a:p>
            <a:r>
              <a:rPr lang="en-US" altLang="zh-CN" dirty="0">
                <a:latin typeface="Times New Roman" panose="02020603050405020304" pitchFamily="18" charset="0"/>
                <a:cs typeface="Times New Roman" panose="02020603050405020304" pitchFamily="18" charset="0"/>
              </a:rPr>
              <a:t>So every day, Jake showed Nick all he knew about soccer. He showed him how to hit the ball with his head and how to stop a fast ball</a:t>
            </a:r>
            <a:r>
              <a:rPr lang="en-US" altLang="zh-CN" dirty="0" smtClean="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 </a:t>
            </a:r>
            <a:endParaRPr lang="zh-CN"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After that, Nick and Jake were friends. And, no one was ever scared of Nick Nelly again.</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62500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267744" y="116632"/>
            <a:ext cx="4392488"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4400" b="1" dirty="0" smtClean="0"/>
              <a:t>Share in class</a:t>
            </a:r>
            <a:endParaRPr lang="zh-CN" altLang="en-US" sz="4400" b="1" dirty="0"/>
          </a:p>
        </p:txBody>
      </p:sp>
      <p:sp>
        <p:nvSpPr>
          <p:cNvPr id="11" name="TextBox 10"/>
          <p:cNvSpPr txBox="1"/>
          <p:nvPr/>
        </p:nvSpPr>
        <p:spPr>
          <a:xfrm>
            <a:off x="-105602" y="3746063"/>
            <a:ext cx="3384376" cy="313932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                          G</a:t>
            </a:r>
          </a:p>
          <a:p>
            <a:r>
              <a:rPr lang="en-US" altLang="zh-CN" dirty="0" smtClean="0">
                <a:latin typeface="Times New Roman" panose="02020603050405020304" pitchFamily="18" charset="0"/>
                <a:cs typeface="Times New Roman" panose="02020603050405020304" pitchFamily="18" charset="0"/>
              </a:rPr>
              <a:t>At lunchtime, Jake went to play soccer.</a:t>
            </a:r>
          </a:p>
          <a:p>
            <a:r>
              <a:rPr lang="en-US" altLang="zh-CN" dirty="0" smtClean="0">
                <a:latin typeface="Times New Roman" panose="02020603050405020304" pitchFamily="18" charset="0"/>
                <a:cs typeface="Times New Roman" panose="02020603050405020304" pitchFamily="18" charset="0"/>
              </a:rPr>
              <a:t>“Hey, new kid!” shouted Nick. “You’re too skinny to play soccer. We don’t need you.”</a:t>
            </a:r>
          </a:p>
          <a:p>
            <a:r>
              <a:rPr lang="en-US" altLang="zh-CN" dirty="0" smtClean="0">
                <a:latin typeface="Times New Roman" panose="02020603050405020304" pitchFamily="18" charset="0"/>
                <a:cs typeface="Times New Roman" panose="02020603050405020304" pitchFamily="18" charset="0"/>
              </a:rPr>
              <a:t>Jake just smiled. “You will,” he said.</a:t>
            </a:r>
          </a:p>
          <a:p>
            <a:r>
              <a:rPr lang="en-US" altLang="zh-CN" dirty="0" smtClean="0">
                <a:latin typeface="Times New Roman" panose="02020603050405020304" pitchFamily="18" charset="0"/>
                <a:cs typeface="Times New Roman" panose="02020603050405020304" pitchFamily="18" charset="0"/>
              </a:rPr>
              <a:t>Jake kicked the ball hard. It went past Nick like a rocket from a launching pad.</a:t>
            </a:r>
            <a:endParaRPr lang="zh-CN" altLang="en-US"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142844" y="1214422"/>
            <a:ext cx="3384376" cy="258532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dirty="0" smtClean="0">
                <a:latin typeface="Times New Roman" panose="02020603050405020304" pitchFamily="18" charset="0"/>
                <a:cs typeface="Times New Roman" panose="02020603050405020304" pitchFamily="18" charset="0"/>
              </a:rPr>
              <a:t>D</a:t>
            </a:r>
          </a:p>
          <a:p>
            <a:r>
              <a:rPr lang="en-US" altLang="zh-CN" dirty="0" smtClean="0">
                <a:latin typeface="Times New Roman" panose="02020603050405020304" pitchFamily="18" charset="0"/>
                <a:cs typeface="Times New Roman" panose="02020603050405020304" pitchFamily="18" charset="0"/>
              </a:rPr>
              <a:t>The kids in Room 22 were scared of Nick Nelly. Sometimes he was really mean. He pushed kids in line and said, “Get out of the way and let me in front.” He put out his foot and tripped kids up. Then he said, “Look where you’re walking!”</a:t>
            </a:r>
            <a:endParaRPr lang="zh-CN" altLang="en-US"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835696" y="1178931"/>
            <a:ext cx="3384376"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CN" dirty="0" smtClean="0">
                <a:latin typeface="Times New Roman" panose="02020603050405020304" pitchFamily="18" charset="0"/>
                <a:cs typeface="Times New Roman" panose="02020603050405020304" pitchFamily="18" charset="0"/>
              </a:rPr>
              <a:t>B</a:t>
            </a:r>
          </a:p>
          <a:p>
            <a:r>
              <a:rPr lang="en-US" altLang="zh-CN" dirty="0" smtClean="0">
                <a:latin typeface="Times New Roman" panose="02020603050405020304" pitchFamily="18" charset="0"/>
                <a:cs typeface="Times New Roman" panose="02020603050405020304" pitchFamily="18" charset="0"/>
              </a:rPr>
              <a:t>One day, a new kid called Jake came to Room 22. He was short and skinny. He had red hair and freckles. When the teacher wasn’t looking, Nick made a face at Jake. Some kids laughed. Nick liked it when they laughed. He made more faces.</a:t>
            </a:r>
            <a:endParaRPr lang="zh-CN" altLang="en-US" dirty="0">
              <a:latin typeface="Times New Roman" panose="02020603050405020304" pitchFamily="18" charset="0"/>
              <a:cs typeface="Times New Roman" panose="02020603050405020304" pitchFamily="18" charset="0"/>
            </a:endParaRPr>
          </a:p>
        </p:txBody>
      </p:sp>
      <p:sp>
        <p:nvSpPr>
          <p:cNvPr id="12" name="TextBox 11"/>
          <p:cNvSpPr txBox="1"/>
          <p:nvPr/>
        </p:nvSpPr>
        <p:spPr>
          <a:xfrm rot="175477">
            <a:off x="3778721" y="1263406"/>
            <a:ext cx="3384376" cy="286232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                       E</a:t>
            </a:r>
          </a:p>
          <a:p>
            <a:r>
              <a:rPr lang="en-US" altLang="zh-CN" dirty="0" smtClean="0">
                <a:latin typeface="Times New Roman" panose="02020603050405020304" pitchFamily="18" charset="0"/>
                <a:cs typeface="Times New Roman" panose="02020603050405020304" pitchFamily="18" charset="0"/>
              </a:rPr>
              <a:t>Jake was in front of Nick in the line. “Hey, new kid!” Nick said, “Let me in front.”</a:t>
            </a:r>
          </a:p>
          <a:p>
            <a:r>
              <a:rPr lang="en-US" altLang="zh-CN" dirty="0" smtClean="0">
                <a:latin typeface="Times New Roman" panose="02020603050405020304" pitchFamily="18" charset="0"/>
                <a:cs typeface="Times New Roman" panose="02020603050405020304" pitchFamily="18" charset="0"/>
              </a:rPr>
              <a:t>But Jake just smiled at Nick. “No!” he said. “I won’t.”</a:t>
            </a:r>
          </a:p>
          <a:p>
            <a:r>
              <a:rPr lang="en-US" altLang="zh-CN" dirty="0" smtClean="0">
                <a:latin typeface="Times New Roman" panose="02020603050405020304" pitchFamily="18" charset="0"/>
                <a:cs typeface="Times New Roman" panose="02020603050405020304" pitchFamily="18" charset="0"/>
              </a:rPr>
              <a:t>Nick went red. He was furious. Kids never said no to him. The teacher was looking. He couldn’t do anything. Not yet!</a:t>
            </a:r>
            <a:endParaRPr lang="zh-CN" altLang="en-US" dirty="0">
              <a:latin typeface="Times New Roman" panose="02020603050405020304" pitchFamily="18" charset="0"/>
              <a:cs typeface="Times New Roman" panose="02020603050405020304" pitchFamily="18" charset="0"/>
            </a:endParaRPr>
          </a:p>
        </p:txBody>
      </p:sp>
      <p:sp>
        <p:nvSpPr>
          <p:cNvPr id="10" name="TextBox 9"/>
          <p:cNvSpPr txBox="1"/>
          <p:nvPr/>
        </p:nvSpPr>
        <p:spPr>
          <a:xfrm rot="21383995">
            <a:off x="5673097" y="1246415"/>
            <a:ext cx="3384376" cy="286232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altLang="zh-CN" dirty="0" smtClean="0">
                <a:latin typeface="Times New Roman" panose="02020603050405020304" pitchFamily="18" charset="0"/>
                <a:cs typeface="Times New Roman" panose="02020603050405020304" pitchFamily="18" charset="0"/>
              </a:rPr>
              <a:t>A</a:t>
            </a:r>
          </a:p>
          <a:p>
            <a:r>
              <a:rPr lang="en-US" altLang="zh-CN" dirty="0" smtClean="0">
                <a:latin typeface="Times New Roman" panose="02020603050405020304" pitchFamily="18" charset="0"/>
                <a:cs typeface="Times New Roman" panose="02020603050405020304" pitchFamily="18" charset="0"/>
              </a:rPr>
              <a:t>When Jake went to the bathroom, Nick snatched his pencil.</a:t>
            </a:r>
          </a:p>
          <a:p>
            <a:r>
              <a:rPr lang="en-US" altLang="zh-CN" dirty="0" smtClean="0">
                <a:latin typeface="Times New Roman" panose="02020603050405020304" pitchFamily="18" charset="0"/>
                <a:cs typeface="Times New Roman" panose="02020603050405020304" pitchFamily="18" charset="0"/>
              </a:rPr>
              <a:t>“Hey, new kid!” said Nick, “This is a good pencil.”</a:t>
            </a:r>
          </a:p>
          <a:p>
            <a:r>
              <a:rPr lang="en-US" altLang="zh-CN" dirty="0" smtClean="0">
                <a:latin typeface="Times New Roman" panose="02020603050405020304" pitchFamily="18" charset="0"/>
                <a:cs typeface="Times New Roman" panose="02020603050405020304" pitchFamily="18" charset="0"/>
              </a:rPr>
              <a:t>“You can have it,” said Jake. “It’s my sister’s. She likes pink but I don’t.”</a:t>
            </a:r>
          </a:p>
          <a:p>
            <a:r>
              <a:rPr lang="en-US" altLang="zh-CN" dirty="0" smtClean="0">
                <a:latin typeface="Times New Roman" panose="02020603050405020304" pitchFamily="18" charset="0"/>
                <a:cs typeface="Times New Roman" panose="02020603050405020304" pitchFamily="18" charset="0"/>
              </a:rPr>
              <a:t>The kids laughed. But Nick didn’t. He went red again!</a:t>
            </a:r>
            <a:endParaRPr lang="zh-CN" alt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285852" y="3441680"/>
            <a:ext cx="3384376" cy="34163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dirty="0" smtClean="0">
                <a:latin typeface="Times New Roman" panose="02020603050405020304" pitchFamily="18" charset="0"/>
                <a:cs typeface="Times New Roman" panose="02020603050405020304" pitchFamily="18" charset="0"/>
              </a:rPr>
              <a:t>F</a:t>
            </a:r>
          </a:p>
          <a:p>
            <a:r>
              <a:rPr lang="en-US" altLang="zh-CN" dirty="0" smtClean="0">
                <a:latin typeface="Times New Roman" panose="02020603050405020304" pitchFamily="18" charset="0"/>
                <a:cs typeface="Times New Roman" panose="02020603050405020304" pitchFamily="18" charset="0"/>
              </a:rPr>
              <a:t>Jake could play soccer really well. He could stop every ball.</a:t>
            </a:r>
          </a:p>
          <a:p>
            <a:r>
              <a:rPr lang="en-US" altLang="zh-CN" dirty="0" smtClean="0">
                <a:latin typeface="Times New Roman" panose="02020603050405020304" pitchFamily="18" charset="0"/>
                <a:cs typeface="Times New Roman" panose="02020603050405020304" pitchFamily="18" charset="0"/>
              </a:rPr>
              <a:t>Jake kicked the ball to Nick. “Stop this!” he shouted. Nick tried but he slid over in the mud.</a:t>
            </a:r>
          </a:p>
          <a:p>
            <a:r>
              <a:rPr lang="en-US" altLang="zh-CN" dirty="0" smtClean="0">
                <a:latin typeface="Times New Roman" panose="02020603050405020304" pitchFamily="18" charset="0"/>
                <a:cs typeface="Times New Roman" panose="02020603050405020304" pitchFamily="18" charset="0"/>
              </a:rPr>
              <a:t>The kids laughed but Jake didn’t. He went over to Nick. “My Dad showed me how to play,” he said.</a:t>
            </a:r>
          </a:p>
          <a:p>
            <a:r>
              <a:rPr lang="en-US" altLang="zh-CN" dirty="0" smtClean="0">
                <a:latin typeface="Times New Roman" panose="02020603050405020304" pitchFamily="18" charset="0"/>
                <a:cs typeface="Times New Roman" panose="02020603050405020304" pitchFamily="18" charset="0"/>
              </a:rPr>
              <a:t>“You’re lucky,” said Nick. “I haven’t got a Dad.”</a:t>
            </a:r>
          </a:p>
          <a:p>
            <a:r>
              <a:rPr lang="en-US" altLang="zh-CN" dirty="0" smtClean="0">
                <a:latin typeface="Times New Roman" panose="02020603050405020304" pitchFamily="18" charset="0"/>
                <a:cs typeface="Times New Roman" panose="02020603050405020304" pitchFamily="18" charset="0"/>
              </a:rPr>
              <a:t>“I’ll show you then,” said Jake.</a:t>
            </a:r>
            <a:endParaRPr lang="zh-CN" altLang="en-US"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571868" y="3571876"/>
            <a:ext cx="3384376" cy="258532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altLang="zh-CN" dirty="0" smtClean="0">
                <a:latin typeface="Times New Roman" panose="02020603050405020304" pitchFamily="18" charset="0"/>
                <a:cs typeface="Times New Roman" panose="02020603050405020304" pitchFamily="18" charset="0"/>
              </a:rPr>
              <a:t>H</a:t>
            </a:r>
          </a:p>
          <a:p>
            <a:r>
              <a:rPr lang="en-US" altLang="zh-CN" dirty="0" smtClean="0">
                <a:latin typeface="Times New Roman" panose="02020603050405020304" pitchFamily="18" charset="0"/>
                <a:cs typeface="Times New Roman" panose="02020603050405020304" pitchFamily="18" charset="0"/>
              </a:rPr>
              <a:t>So every day, Jake showed Nick all he knew about soccer. He showed him how to hit the ball with his head and how to stop a fast ball.</a:t>
            </a:r>
          </a:p>
          <a:p>
            <a:r>
              <a:rPr lang="en-US" altLang="zh-CN" dirty="0" smtClean="0">
                <a:latin typeface="Times New Roman" panose="02020603050405020304" pitchFamily="18" charset="0"/>
                <a:cs typeface="Times New Roman" panose="02020603050405020304" pitchFamily="18" charset="0"/>
              </a:rPr>
              <a:t>After that, Nick and Jake were friends. And, no one was ever scared of Nick Nelly again.</a:t>
            </a:r>
            <a:endParaRPr lang="zh-CN" alt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572132" y="3718679"/>
            <a:ext cx="3384376" cy="313932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dirty="0" smtClean="0">
                <a:latin typeface="Times New Roman" panose="02020603050405020304" pitchFamily="18" charset="0"/>
                <a:cs typeface="Times New Roman" panose="02020603050405020304" pitchFamily="18" charset="0"/>
              </a:rPr>
              <a:t>C</a:t>
            </a:r>
          </a:p>
          <a:p>
            <a:r>
              <a:rPr lang="en-US" altLang="zh-CN" dirty="0" smtClean="0">
                <a:latin typeface="Times New Roman" panose="02020603050405020304" pitchFamily="18" charset="0"/>
                <a:cs typeface="Times New Roman" panose="02020603050405020304" pitchFamily="18" charset="0"/>
              </a:rPr>
              <a:t>At the end of the year, Jake’s family had to move again. One his last day at school, Nick gave him a note.</a:t>
            </a:r>
          </a:p>
          <a:p>
            <a:r>
              <a:rPr lang="en-US" altLang="zh-CN" b="1" u="sng" dirty="0" smtClean="0">
                <a:latin typeface="Bradley Hand ITC" panose="03070402050302030203" pitchFamily="66" charset="0"/>
                <a:cs typeface="Times New Roman" panose="02020603050405020304" pitchFamily="18" charset="0"/>
              </a:rPr>
              <a:t>You showed me how to play soccer and you showed me how to be a friend_________________________                    </a:t>
            </a:r>
          </a:p>
          <a:p>
            <a:r>
              <a:rPr lang="en-US" altLang="zh-CN" b="1" u="sng" dirty="0" smtClean="0">
                <a:latin typeface="Bradley Hand ITC" panose="03070402050302030203" pitchFamily="66" charset="0"/>
                <a:cs typeface="Times New Roman" panose="02020603050405020304" pitchFamily="18" charset="0"/>
              </a:rPr>
              <a:t>Thanks._______________________</a:t>
            </a:r>
          </a:p>
          <a:p>
            <a:r>
              <a:rPr lang="en-US" altLang="zh-CN" b="1" u="sng" dirty="0" smtClean="0">
                <a:latin typeface="Bradley Hand ITC" panose="03070402050302030203" pitchFamily="66" charset="0"/>
                <a:cs typeface="Times New Roman" panose="02020603050405020304" pitchFamily="18" charset="0"/>
              </a:rPr>
              <a:t>I’ll miss you.__________________</a:t>
            </a:r>
          </a:p>
          <a:p>
            <a:r>
              <a:rPr lang="en-US" altLang="zh-CN" b="1" u="sng" dirty="0" smtClean="0">
                <a:latin typeface="Bradley Hand ITC" panose="03070402050302030203" pitchFamily="66" charset="0"/>
                <a:cs typeface="Times New Roman" panose="02020603050405020304" pitchFamily="18" charset="0"/>
              </a:rPr>
              <a:t>P.S. I still have the pink pencil.</a:t>
            </a:r>
            <a:endParaRPr lang="zh-CN" altLang="en-US" b="1" u="sng" dirty="0">
              <a:latin typeface="Bradley Hand ITC" panose="03070402050302030203" pitchFamily="66" charset="0"/>
              <a:cs typeface="Times New Roman" panose="02020603050405020304" pitchFamily="18" charset="0"/>
            </a:endParaRPr>
          </a:p>
        </p:txBody>
      </p:sp>
    </p:spTree>
    <p:extLst>
      <p:ext uri="{BB962C8B-B14F-4D97-AF65-F5344CB8AC3E}">
        <p14:creationId xmlns:p14="http://schemas.microsoft.com/office/powerpoint/2010/main" xmlns="" val="129725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3" grpId="0" animBg="1"/>
      <p:bldP spid="12" grpId="0" animBg="1"/>
      <p:bldP spid="10" grpId="0" animBg="1"/>
      <p:bldP spid="9" grpId="0" animBg="1"/>
      <p:bldP spid="8"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591780" y="116632"/>
            <a:ext cx="4140460"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4400" b="1" dirty="0" smtClean="0"/>
              <a:t>Read and think</a:t>
            </a:r>
            <a:endParaRPr lang="zh-CN" altLang="en-US" sz="44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87624" y="911618"/>
            <a:ext cx="6768752" cy="60124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901941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1699190" y="3212976"/>
            <a:ext cx="4392488"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4400" b="1" dirty="0" smtClean="0"/>
              <a:t>Retell the story</a:t>
            </a:r>
            <a:endParaRPr lang="zh-CN" altLang="en-US" sz="4400" b="1" dirty="0"/>
          </a:p>
        </p:txBody>
      </p:sp>
      <p:pic>
        <p:nvPicPr>
          <p:cNvPr id="2050" name="Picture 2"/>
          <p:cNvPicPr>
            <a:picLocks noChangeAspect="1" noChangeArrowheads="1"/>
          </p:cNvPicPr>
          <p:nvPr/>
        </p:nvPicPr>
        <p:blipFill>
          <a:blip r:embed="rId2"/>
          <a:srcRect/>
          <a:stretch>
            <a:fillRect/>
          </a:stretch>
        </p:blipFill>
        <p:spPr bwMode="auto">
          <a:xfrm>
            <a:off x="0" y="642918"/>
            <a:ext cx="2086472" cy="215480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2285984" y="642919"/>
            <a:ext cx="2286016" cy="212758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4857753" y="714356"/>
            <a:ext cx="2143140" cy="2121623"/>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a:srcRect/>
          <a:stretch>
            <a:fillRect/>
          </a:stretch>
        </p:blipFill>
        <p:spPr bwMode="auto">
          <a:xfrm>
            <a:off x="7138990" y="1571612"/>
            <a:ext cx="2005010" cy="2083484"/>
          </a:xfrm>
          <a:prstGeom prst="rect">
            <a:avLst/>
          </a:prstGeom>
          <a:noFill/>
          <a:ln w="9525">
            <a:noFill/>
            <a:miter lim="800000"/>
            <a:headEnd/>
            <a:tailEnd/>
          </a:ln>
          <a:effectLst/>
        </p:spPr>
      </p:pic>
      <p:pic>
        <p:nvPicPr>
          <p:cNvPr id="2054" name="Picture 6"/>
          <p:cNvPicPr>
            <a:picLocks noChangeAspect="1" noChangeArrowheads="1"/>
          </p:cNvPicPr>
          <p:nvPr/>
        </p:nvPicPr>
        <p:blipFill>
          <a:blip r:embed="rId6"/>
          <a:srcRect/>
          <a:stretch>
            <a:fillRect/>
          </a:stretch>
        </p:blipFill>
        <p:spPr bwMode="auto">
          <a:xfrm>
            <a:off x="7000893" y="3857628"/>
            <a:ext cx="2143108" cy="2347007"/>
          </a:xfrm>
          <a:prstGeom prst="rect">
            <a:avLst/>
          </a:prstGeom>
          <a:noFill/>
          <a:ln w="9525">
            <a:noFill/>
            <a:miter lim="800000"/>
            <a:headEnd/>
            <a:tailEnd/>
          </a:ln>
          <a:effectLst/>
        </p:spPr>
      </p:pic>
      <p:pic>
        <p:nvPicPr>
          <p:cNvPr id="2055" name="Picture 7"/>
          <p:cNvPicPr>
            <a:picLocks noChangeAspect="1" noChangeArrowheads="1"/>
          </p:cNvPicPr>
          <p:nvPr/>
        </p:nvPicPr>
        <p:blipFill>
          <a:blip r:embed="rId7"/>
          <a:srcRect/>
          <a:stretch>
            <a:fillRect/>
          </a:stretch>
        </p:blipFill>
        <p:spPr bwMode="auto">
          <a:xfrm>
            <a:off x="4857752" y="4285334"/>
            <a:ext cx="2000264" cy="2278781"/>
          </a:xfrm>
          <a:prstGeom prst="rect">
            <a:avLst/>
          </a:prstGeom>
          <a:noFill/>
          <a:ln w="9525">
            <a:noFill/>
            <a:miter lim="800000"/>
            <a:headEnd/>
            <a:tailEnd/>
          </a:ln>
          <a:effectLst/>
        </p:spPr>
      </p:pic>
      <p:pic>
        <p:nvPicPr>
          <p:cNvPr id="2056" name="Picture 8"/>
          <p:cNvPicPr>
            <a:picLocks noChangeAspect="1" noChangeArrowheads="1"/>
          </p:cNvPicPr>
          <p:nvPr/>
        </p:nvPicPr>
        <p:blipFill>
          <a:blip r:embed="rId8"/>
          <a:srcRect/>
          <a:stretch>
            <a:fillRect/>
          </a:stretch>
        </p:blipFill>
        <p:spPr bwMode="auto">
          <a:xfrm>
            <a:off x="2499990" y="4286256"/>
            <a:ext cx="2291687" cy="2281851"/>
          </a:xfrm>
          <a:prstGeom prst="rect">
            <a:avLst/>
          </a:prstGeom>
          <a:noFill/>
          <a:ln w="9525">
            <a:noFill/>
            <a:miter lim="800000"/>
            <a:headEnd/>
            <a:tailEnd/>
          </a:ln>
          <a:effectLst/>
        </p:spPr>
      </p:pic>
      <p:pic>
        <p:nvPicPr>
          <p:cNvPr id="2058" name="Picture 10"/>
          <p:cNvPicPr>
            <a:picLocks noChangeAspect="1" noChangeArrowheads="1"/>
          </p:cNvPicPr>
          <p:nvPr/>
        </p:nvPicPr>
        <p:blipFill>
          <a:blip r:embed="rId9"/>
          <a:srcRect/>
          <a:stretch>
            <a:fillRect/>
          </a:stretch>
        </p:blipFill>
        <p:spPr bwMode="auto">
          <a:xfrm>
            <a:off x="0" y="4286256"/>
            <a:ext cx="2338355" cy="2306006"/>
          </a:xfrm>
          <a:prstGeom prst="rect">
            <a:avLst/>
          </a:prstGeom>
          <a:noFill/>
          <a:ln w="9525">
            <a:noFill/>
            <a:miter lim="800000"/>
            <a:headEnd/>
            <a:tailEnd/>
          </a:ln>
          <a:effectLst/>
        </p:spPr>
      </p:pic>
    </p:spTree>
    <p:extLst>
      <p:ext uri="{BB962C8B-B14F-4D97-AF65-F5344CB8AC3E}">
        <p14:creationId xmlns:p14="http://schemas.microsoft.com/office/powerpoint/2010/main" xmlns="" val="2409260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xmlns="" val="584084849"/>
              </p:ext>
            </p:extLst>
          </p:nvPr>
        </p:nvGraphicFramePr>
        <p:xfrm>
          <a:off x="819831" y="1268760"/>
          <a:ext cx="7704856"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圆角矩形 3"/>
          <p:cNvSpPr/>
          <p:nvPr/>
        </p:nvSpPr>
        <p:spPr>
          <a:xfrm>
            <a:off x="2476015" y="332656"/>
            <a:ext cx="4392488"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4400" b="1" dirty="0" smtClean="0"/>
              <a:t>Choose your role</a:t>
            </a:r>
            <a:endParaRPr lang="zh-CN" altLang="en-US" sz="4400" b="1" dirty="0"/>
          </a:p>
        </p:txBody>
      </p:sp>
    </p:spTree>
    <p:extLst>
      <p:ext uri="{BB962C8B-B14F-4D97-AF65-F5344CB8AC3E}">
        <p14:creationId xmlns:p14="http://schemas.microsoft.com/office/powerpoint/2010/main" xmlns="" val="2172048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476015" y="332656"/>
            <a:ext cx="4392488"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4400" b="1" dirty="0" smtClean="0"/>
              <a:t>Imagine…</a:t>
            </a:r>
            <a:endParaRPr lang="zh-CN" altLang="en-US" sz="4400" b="1" dirty="0"/>
          </a:p>
        </p:txBody>
      </p:sp>
      <p:sp>
        <p:nvSpPr>
          <p:cNvPr id="3" name="圆角矩形 2"/>
          <p:cNvSpPr/>
          <p:nvPr/>
        </p:nvSpPr>
        <p:spPr>
          <a:xfrm>
            <a:off x="723865" y="1616359"/>
            <a:ext cx="7992888" cy="216024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altLang="zh-CN" sz="3200" b="1" dirty="0"/>
              <a:t>Imagine after Jake left, what would Nick be like?</a:t>
            </a:r>
            <a:endParaRPr lang="zh-CN" altLang="en-US" sz="3200" b="1" dirty="0"/>
          </a:p>
        </p:txBody>
      </p:sp>
      <p:pic>
        <p:nvPicPr>
          <p:cNvPr id="3074" name="Picture 2"/>
          <p:cNvPicPr>
            <a:picLocks noChangeAspect="1" noChangeArrowheads="1"/>
          </p:cNvPicPr>
          <p:nvPr/>
        </p:nvPicPr>
        <p:blipFill>
          <a:blip r:embed="rId2"/>
          <a:srcRect/>
          <a:stretch>
            <a:fillRect/>
          </a:stretch>
        </p:blipFill>
        <p:spPr bwMode="auto">
          <a:xfrm>
            <a:off x="3000364" y="3929066"/>
            <a:ext cx="2452692" cy="2738322"/>
          </a:xfrm>
          <a:prstGeom prst="rect">
            <a:avLst/>
          </a:prstGeom>
          <a:noFill/>
          <a:ln w="9525">
            <a:noFill/>
            <a:miter lim="800000"/>
            <a:headEnd/>
            <a:tailEnd/>
          </a:ln>
          <a:effectLst/>
        </p:spPr>
      </p:pic>
    </p:spTree>
    <p:extLst>
      <p:ext uri="{BB962C8B-B14F-4D97-AF65-F5344CB8AC3E}">
        <p14:creationId xmlns:p14="http://schemas.microsoft.com/office/powerpoint/2010/main" xmlns="" val="2392134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515</TotalTime>
  <Words>878</Words>
  <Application>Microsoft Office PowerPoint</Application>
  <PresentationFormat>全屏显示(4:3)</PresentationFormat>
  <Paragraphs>110</Paragraphs>
  <Slides>10</Slides>
  <Notes>2</Notes>
  <HiddenSlides>0</HiddenSlides>
  <MMClips>0</MMClips>
  <ScaleCrop>false</ScaleCrop>
  <HeadingPairs>
    <vt:vector size="4" baseType="variant">
      <vt:variant>
        <vt:lpstr>主题</vt:lpstr>
      </vt:variant>
      <vt:variant>
        <vt:i4>1</vt:i4>
      </vt:variant>
      <vt:variant>
        <vt:lpstr>幻灯片标题</vt:lpstr>
      </vt:variant>
      <vt:variant>
        <vt:i4>10</vt:i4>
      </vt:variant>
    </vt:vector>
  </HeadingPairs>
  <TitlesOfParts>
    <vt:vector size="11"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huangjy</cp:lastModifiedBy>
  <cp:revision>26</cp:revision>
  <dcterms:created xsi:type="dcterms:W3CDTF">2018-10-11T05:37:37Z</dcterms:created>
  <dcterms:modified xsi:type="dcterms:W3CDTF">2018-10-29T07:03:47Z</dcterms:modified>
</cp:coreProperties>
</file>