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09" r:id="rId4"/>
    <p:sldId id="286" r:id="rId5"/>
    <p:sldId id="296" r:id="rId6"/>
    <p:sldId id="297" r:id="rId7"/>
    <p:sldId id="311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34" r:id="rId22"/>
    <p:sldId id="335" r:id="rId23"/>
    <p:sldId id="336" r:id="rId24"/>
    <p:sldId id="295" r:id="rId25"/>
    <p:sldId id="337" r:id="rId26"/>
    <p:sldId id="30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33"/>
    <a:srgbClr val="FFCCCC"/>
    <a:srgbClr val="CCFFCC"/>
    <a:srgbClr val="990033"/>
    <a:srgbClr val="000099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5" autoAdjust="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6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85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3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58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52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3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8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5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77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5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4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7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52625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选自</a:t>
            </a: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多维阅读第</a:t>
            </a: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11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级</a:t>
            </a: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》</a:t>
            </a:r>
            <a:endParaRPr lang="zh-CN" altLang="en-US" sz="36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532" y="764704"/>
            <a:ext cx="86089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Adventure in the Desert</a:t>
            </a:r>
          </a:p>
          <a:p>
            <a:pPr algn="ctr"/>
            <a:r>
              <a:rPr lang="zh-CN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沙漠惊魂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2930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anose="02010609060101010101" pitchFamily="49" charset="-122"/>
              </a:rPr>
              <a:t>	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 </a:t>
            </a:r>
            <a:endParaRPr lang="zh-CN" altLang="en-US" sz="36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0016"/>
            <a:ext cx="4072808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/>
              <a:t>Reading Time</a:t>
            </a:r>
            <a:endParaRPr lang="zh-CN" altLang="en-US" sz="54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-8345" y="1106347"/>
            <a:ext cx="59401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PP8-15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discuss in groups.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960" y="1885910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How </a:t>
            </a: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Jack was feeling when he tumbled into a rock cave? 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you think that?</a:t>
            </a:r>
            <a:endParaRPr lang="zh-CN" altLang="zh-CN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endParaRPr lang="zh-CN" altLang="zh-CN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54284"/>
            <a:ext cx="3851920" cy="49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629371"/>
            <a:ext cx="39604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If </a:t>
            </a: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were Jack, what would you do? (P12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0" y="20016"/>
            <a:ext cx="4072808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/>
              <a:t>Reading Time</a:t>
            </a:r>
            <a:endParaRPr lang="zh-CN" altLang="en-US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444" y="1268760"/>
            <a:ext cx="406204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556792"/>
            <a:ext cx="3960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How </a:t>
            </a: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Jack was caring?</a:t>
            </a:r>
            <a:endParaRPr lang="zh-CN" alt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0" y="20016"/>
            <a:ext cx="4072808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/>
              <a:t>Reading Time</a:t>
            </a:r>
            <a:endParaRPr lang="zh-CN" altLang="en-US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717" y="1124744"/>
            <a:ext cx="40397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61560"/>
            <a:ext cx="89649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PP16-17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3200" kern="100" dirty="0">
              <a:latin typeface="Calibri" panose="020F0502020204030204" charset="0"/>
              <a:cs typeface="黑体" panose="02010609060101010101" pitchFamily="49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0" y="20016"/>
            <a:ext cx="4072808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/>
              <a:t>Reading Time</a:t>
            </a:r>
            <a:endParaRPr lang="zh-CN" alt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6120680" cy="491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89" y="1628800"/>
            <a:ext cx="556952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Why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do you think the 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  mountain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lion would run when it heard the sounds of the whistle? </a:t>
            </a:r>
            <a:endParaRPr lang="en-US" altLang="zh-CN" sz="3200" kern="0" dirty="0" smtClean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</a:pP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What did Jack mean by saying, </a:t>
            </a:r>
            <a:r>
              <a:rPr lang="en-US" altLang="zh-CN" sz="3200" kern="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we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are the 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aliens</a:t>
            </a:r>
            <a:r>
              <a:rPr lang="en-US" altLang="zh-CN" sz="3200" kern="0" dirty="0">
                <a:latin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?</a:t>
            </a:r>
            <a:endParaRPr lang="zh-CN" altLang="zh-CN" sz="3200" kern="100" dirty="0">
              <a:latin typeface="Calibri" panose="020F0502020204030204" charset="0"/>
              <a:cs typeface="黑体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2416" y="28135"/>
            <a:ext cx="6801832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/>
              <a:t>Discuss and share your ideas.</a:t>
            </a:r>
            <a:endParaRPr lang="zh-CN" altLang="en-US" sz="5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314971"/>
            <a:ext cx="3690789" cy="50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选图形 135"/>
          <p:cNvSpPr>
            <a:spLocks noChangeArrowheads="1"/>
          </p:cNvSpPr>
          <p:nvPr/>
        </p:nvSpPr>
        <p:spPr bwMode="auto">
          <a:xfrm>
            <a:off x="2157189" y="1700808"/>
            <a:ext cx="46990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Beginning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自选图形 136"/>
          <p:cNvSpPr>
            <a:spLocks noChangeArrowheads="1"/>
          </p:cNvSpPr>
          <p:nvPr/>
        </p:nvSpPr>
        <p:spPr bwMode="auto">
          <a:xfrm>
            <a:off x="4279677" y="2335808"/>
            <a:ext cx="350837" cy="635000"/>
          </a:xfrm>
          <a:prstGeom prst="downArrow">
            <a:avLst>
              <a:gd name="adj1" fmla="val 50000"/>
              <a:gd name="adj2" fmla="val 452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自选图形 137"/>
          <p:cNvSpPr>
            <a:spLocks noChangeArrowheads="1"/>
          </p:cNvSpPr>
          <p:nvPr/>
        </p:nvSpPr>
        <p:spPr bwMode="auto">
          <a:xfrm>
            <a:off x="2187972" y="2970807"/>
            <a:ext cx="4699000" cy="484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Middle:</a:t>
            </a:r>
          </a:p>
        </p:txBody>
      </p:sp>
      <p:sp>
        <p:nvSpPr>
          <p:cNvPr id="5" name="自选图形 138"/>
          <p:cNvSpPr>
            <a:spLocks noChangeArrowheads="1"/>
          </p:cNvSpPr>
          <p:nvPr/>
        </p:nvSpPr>
        <p:spPr bwMode="auto">
          <a:xfrm>
            <a:off x="4331270" y="5241335"/>
            <a:ext cx="350838" cy="635000"/>
          </a:xfrm>
          <a:prstGeom prst="downArrow">
            <a:avLst>
              <a:gd name="adj1" fmla="val 50000"/>
              <a:gd name="adj2" fmla="val 452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自选图形 139"/>
          <p:cNvSpPr>
            <a:spLocks noChangeArrowheads="1"/>
          </p:cNvSpPr>
          <p:nvPr/>
        </p:nvSpPr>
        <p:spPr bwMode="auto">
          <a:xfrm>
            <a:off x="2222500" y="5876335"/>
            <a:ext cx="4699000" cy="569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Ending:</a:t>
            </a:r>
          </a:p>
        </p:txBody>
      </p:sp>
      <p:sp>
        <p:nvSpPr>
          <p:cNvPr id="7" name="自选图形 141"/>
          <p:cNvSpPr>
            <a:spLocks noChangeArrowheads="1"/>
          </p:cNvSpPr>
          <p:nvPr/>
        </p:nvSpPr>
        <p:spPr bwMode="auto">
          <a:xfrm>
            <a:off x="2181820" y="4091985"/>
            <a:ext cx="4699000" cy="1149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Climax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自选图形 142"/>
          <p:cNvSpPr>
            <a:spLocks noChangeArrowheads="1"/>
          </p:cNvSpPr>
          <p:nvPr/>
        </p:nvSpPr>
        <p:spPr bwMode="auto">
          <a:xfrm>
            <a:off x="4293019" y="3456985"/>
            <a:ext cx="350838" cy="635000"/>
          </a:xfrm>
          <a:prstGeom prst="downArrow">
            <a:avLst>
              <a:gd name="adj1" fmla="val 50000"/>
              <a:gd name="adj2" fmla="val 452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7978" y="1094653"/>
            <a:ext cx="17636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Plot: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979712" y="7953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</a:rPr>
              <a:t>Please complete the flow diagram and try to retell the story.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860472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73" y="0"/>
            <a:ext cx="5040560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24" y="2844225"/>
            <a:ext cx="37625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dirty="0">
                <a:ea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sandstorm?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207" y="0"/>
            <a:ext cx="4086865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/>
              <a:t>Details of the story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4007" y="1113731"/>
            <a:ext cx="4670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The swirling sand had stung their faces like a thousand stinging 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ants.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4644008" y="2894658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Why was this sandstorm called a </a:t>
            </a:r>
            <a:r>
              <a:rPr lang="en-US" altLang="zh-CN" sz="32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dust devil</a:t>
            </a:r>
            <a:r>
              <a:rPr lang="en-US" altLang="zh-CN" sz="3200" dirty="0">
                <a:latin typeface="Times New Roman" panose="02020603050405020304" pitchFamily="18" charset="0"/>
              </a:rPr>
              <a:t>?</a:t>
            </a:r>
            <a:endParaRPr lang="zh-CN" altLang="en-US" sz="3200" dirty="0"/>
          </a:p>
        </p:txBody>
      </p:sp>
      <p:sp>
        <p:nvSpPr>
          <p:cNvPr id="8" name="标题 1"/>
          <p:cNvSpPr txBox="1"/>
          <p:nvPr/>
        </p:nvSpPr>
        <p:spPr>
          <a:xfrm>
            <a:off x="-1" y="20016"/>
            <a:ext cx="4162049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/>
              <a:t>Details of the story</a:t>
            </a:r>
            <a:endParaRPr lang="zh-CN" alt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6257"/>
            <a:ext cx="3995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982"/>
            <a:ext cx="4788024" cy="3591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4" y="14137"/>
            <a:ext cx="4730265" cy="35910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100" y="1603052"/>
            <a:ext cx="4310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The swirling sand had stung their faces like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_________.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22100" y="0"/>
            <a:ext cx="4032447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/>
              <a:t>Details of the story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70" y="684036"/>
            <a:ext cx="3585707" cy="28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40532" y="4192563"/>
            <a:ext cx="84519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• What </a:t>
            </a:r>
            <a:r>
              <a:rPr lang="en-US" altLang="zh-CN" sz="2800" dirty="0">
                <a:latin typeface="Times New Roman" panose="02020603050405020304" pitchFamily="18" charset="0"/>
              </a:rPr>
              <a:t>does </a:t>
            </a:r>
            <a:r>
              <a:rPr lang="en-US" altLang="zh-CN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</a:rPr>
              <a:t>froze</a:t>
            </a:r>
            <a:r>
              <a:rPr lang="en-US" altLang="zh-CN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</a:rPr>
              <a:t> mean? Would you like to act it out?</a:t>
            </a:r>
            <a:endParaRPr lang="zh-CN" altLang="en-US" sz="2800" dirty="0"/>
          </a:p>
        </p:txBody>
      </p:sp>
      <p:sp>
        <p:nvSpPr>
          <p:cNvPr id="4" name="椭圆 3"/>
          <p:cNvSpPr/>
          <p:nvPr/>
        </p:nvSpPr>
        <p:spPr>
          <a:xfrm>
            <a:off x="1113276" y="764704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470" y="5157192"/>
            <a:ext cx="84340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• What </a:t>
            </a:r>
            <a:r>
              <a:rPr lang="en-US" altLang="zh-CN" sz="2800" dirty="0">
                <a:latin typeface="Times New Roman" panose="02020603050405020304" pitchFamily="18" charset="0"/>
              </a:rPr>
              <a:t>picture did you get in your head when you read </a:t>
            </a:r>
            <a:r>
              <a:rPr lang="en-US" altLang="zh-CN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</a:rPr>
              <a:t>It sounded ... like the patter of rain on a tin roof </a:t>
            </a:r>
            <a:r>
              <a:rPr lang="en-US" altLang="zh-CN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? </a:t>
            </a:r>
            <a:endParaRPr lang="zh-CN" altLang="en-US" sz="28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755576" y="1700808"/>
            <a:ext cx="273630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19672" y="1412776"/>
            <a:ext cx="20162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5004048" y="0"/>
            <a:ext cx="4139952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/>
              <a:t>Details of the story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24" y="296972"/>
            <a:ext cx="767345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on the front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9912" y="3068960"/>
            <a:ext cx="5282793" cy="1077218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algn="just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title?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story happen?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923" y="1350576"/>
            <a:ext cx="3496989" cy="467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5817" y="1234321"/>
            <a:ext cx="4010679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• How </a:t>
            </a:r>
            <a:r>
              <a:rPr lang="en-US" altLang="zh-CN" sz="28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do you think Jack was feeling? </a:t>
            </a:r>
            <a:endParaRPr lang="en-US" altLang="zh-CN" sz="2800" kern="0" dirty="0" smtClean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• What </a:t>
            </a:r>
            <a:r>
              <a:rPr lang="en-US" altLang="zh-CN" sz="28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makes you think that?</a:t>
            </a:r>
            <a:endParaRPr lang="zh-CN" altLang="zh-CN" sz="2800" kern="100" dirty="0">
              <a:latin typeface="Calibri" panose="020F0502020204030204" charset="0"/>
              <a:cs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</a:rPr>
              <a:t>• Read </a:t>
            </a:r>
            <a:r>
              <a:rPr lang="en-US" altLang="zh-CN" sz="2800" dirty="0">
                <a:latin typeface="Times New Roman" panose="02020603050405020304" pitchFamily="18" charset="0"/>
              </a:rPr>
              <a:t>in your group and try to act it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out. Pay </a:t>
            </a:r>
            <a:r>
              <a:rPr lang="en-US" altLang="zh-CN" sz="2800" dirty="0">
                <a:latin typeface="Times New Roman" panose="02020603050405020304" pitchFamily="18" charset="0"/>
              </a:rPr>
              <a:t>attention to the verbs.</a:t>
            </a:r>
            <a:endParaRPr lang="zh-CN" altLang="en-US" sz="2800" dirty="0"/>
          </a:p>
        </p:txBody>
      </p:sp>
      <p:sp>
        <p:nvSpPr>
          <p:cNvPr id="15" name="椭圆 14"/>
          <p:cNvSpPr/>
          <p:nvPr/>
        </p:nvSpPr>
        <p:spPr>
          <a:xfrm>
            <a:off x="2123728" y="2780928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779912" y="2780928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20684" y="3140968"/>
            <a:ext cx="12793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0" y="0"/>
            <a:ext cx="4499992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/>
              <a:t>Details of the story</a:t>
            </a:r>
            <a:endParaRPr lang="zh-CN" altLang="en-US" sz="3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73358"/>
            <a:ext cx="4763546" cy="44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887" y="837261"/>
            <a:ext cx="4176464" cy="57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73659" y="1321435"/>
            <a:ext cx="39985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illustrator shown that the sound is travelling?</a:t>
            </a:r>
            <a:endParaRPr lang="zh-CN" altLang="en-US"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148064" y="2780928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148064" y="2996952"/>
            <a:ext cx="849185" cy="82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961575" y="2568712"/>
            <a:ext cx="1343599" cy="19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" y="3529330"/>
            <a:ext cx="3343831" cy="16262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22363" y="5085080"/>
            <a:ext cx="20085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echo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004" y="0"/>
            <a:ext cx="3849916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 smtClean="0"/>
              <a:t>Details of the story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1160640"/>
            <a:ext cx="8216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is meant by</a:t>
            </a:r>
            <a:r>
              <a:rPr lang="en-US" sz="2800" b="0" dirty="0">
                <a:latin typeface="Times New Roman" panose="02020603050405020304" pitchFamily="18" charset="0"/>
              </a:rPr>
              <a:t> “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flash of yellow</a:t>
            </a:r>
            <a:r>
              <a:rPr lang="en-US" sz="2800" b="0" dirty="0">
                <a:latin typeface="Times New Roman" panose="02020603050405020304" pitchFamily="18" charset="0"/>
              </a:rPr>
              <a:t>”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/>
          </a:p>
        </p:txBody>
      </p:sp>
      <p:pic>
        <p:nvPicPr>
          <p:cNvPr id="6" name="图片 5" descr="how-fast-can-a-lion-run_04d67275-2632-4579-9c53-09918fc20d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87" y="4109085"/>
            <a:ext cx="4882515" cy="274891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0" y="0"/>
            <a:ext cx="4499992" cy="110472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/>
              <a:t>Details of the story</a:t>
            </a:r>
            <a:endParaRPr lang="zh-CN" alt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13" y="1827849"/>
            <a:ext cx="5199687" cy="22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7490" y="140970"/>
            <a:ext cx="8850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List out </a:t>
            </a:r>
            <a:r>
              <a:rPr 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important </a:t>
            </a:r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facts and fill in the chart.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/>
          <p:nvPr>
            <p:extLst>
              <p:ext uri="{D42A27DB-BD31-4B8C-83A1-F6EECF244321}">
                <p14:modId xmlns:p14="http://schemas.microsoft.com/office/powerpoint/2010/main" val="3985647079"/>
              </p:ext>
            </p:extLst>
          </p:nvPr>
        </p:nvGraphicFramePr>
        <p:xfrm>
          <a:off x="561339" y="2852936"/>
          <a:ext cx="7851775" cy="324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665"/>
                <a:gridCol w="2453640"/>
                <a:gridCol w="2617470"/>
              </a:tblGrid>
              <a:tr h="6096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Problem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Solution in the book</a:t>
                      </a:r>
                      <a:endParaRPr lang="en-US" altLang="en-US" sz="20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Alternative idea of yours</a:t>
                      </a:r>
                      <a:endParaRPr lang="en-US" altLang="en-US" sz="20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There was a mountain lion on the rock and w</a:t>
                      </a:r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20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ched Jack as its prey.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Jack thought about Ally. He was worried about her.</a:t>
                      </a:r>
                      <a:endParaRPr lang="en-US" altLang="en-US" sz="2000" b="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</a:t>
                      </a:r>
                      <a:endParaRPr lang="en-US" altLang="en-US" sz="2000" b="1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</a:t>
                      </a:r>
                      <a:endParaRPr lang="en-US" altLang="en-US" sz="20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17549" y="908720"/>
            <a:ext cx="7539355" cy="1920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7824" y="1340768"/>
            <a:ext cx="3358267" cy="1168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6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Let’s share.</a:t>
            </a:r>
            <a:endParaRPr lang="zh-CN" altLang="en-US" sz="6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3600" b="1" dirty="0" smtClean="0"/>
              <a:t>G</a:t>
            </a:r>
            <a:r>
              <a:rPr lang="en-US" altLang="zh-CN" sz="3600" b="1" dirty="0" smtClean="0"/>
              <a:t>roup discussion</a:t>
            </a:r>
            <a:endParaRPr lang="zh-CN" altLang="en-US" sz="3600" b="1" dirty="0"/>
          </a:p>
        </p:txBody>
      </p:sp>
      <p:sp>
        <p:nvSpPr>
          <p:cNvPr id="101" name="文本框 100"/>
          <p:cNvSpPr txBox="1"/>
          <p:nvPr/>
        </p:nvSpPr>
        <p:spPr>
          <a:xfrm>
            <a:off x="179512" y="2564904"/>
            <a:ext cx="896448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dirty="0" smtClean="0">
                <a:latin typeface="Times New Roman" panose="02020603050405020304" pitchFamily="18" charset="0"/>
              </a:rPr>
              <a:t>• If </a:t>
            </a:r>
            <a:r>
              <a:rPr lang="en-US" sz="3600" dirty="0">
                <a:latin typeface="Times New Roman" panose="02020603050405020304" pitchFamily="18" charset="0"/>
              </a:rPr>
              <a:t>you were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Jack,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different solutions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</a:p>
          <a:p>
            <a:pPr indent="0"/>
            <a:r>
              <a:rPr lang="en-US" sz="3600" dirty="0" smtClean="0">
                <a:latin typeface="Times New Roman" panose="02020603050405020304" pitchFamily="18" charset="0"/>
              </a:rPr>
              <a:t>• If </a:t>
            </a:r>
            <a:r>
              <a:rPr lang="en-US" sz="3600" dirty="0">
                <a:latin typeface="Times New Roman" panose="02020603050405020304" pitchFamily="18" charset="0"/>
              </a:rPr>
              <a:t>you were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Ally, what would you do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07504" y="2348880"/>
            <a:ext cx="90010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 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home to many 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animals. What 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desert 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animals 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about?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to make 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600" b="0" dirty="0">
                <a:latin typeface="Times New Roman" panose="02020603050405020304" pitchFamily="18" charset="0"/>
              </a:rPr>
              <a:t> living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better?</a:t>
            </a:r>
            <a:endParaRPr lang="zh-CN" altLang="en-US" sz="36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184" y="0"/>
            <a:ext cx="4768840" cy="105349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 smtClean="0"/>
              <a:t>Something to think </a:t>
            </a:r>
            <a:r>
              <a:rPr lang="en-US" altLang="zh-CN" sz="3600" b="1" dirty="0"/>
              <a:t>a</a:t>
            </a:r>
            <a:r>
              <a:rPr lang="en-US" altLang="zh-CN" sz="3600" b="1" dirty="0" smtClean="0"/>
              <a:t>bout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0" y="1456185"/>
            <a:ext cx="8291264" cy="2044823"/>
          </a:xfrm>
          <a:solidFill>
            <a:srgbClr val="FFCCCC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Option One: 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Tell the story to your parents.  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20503"/>
            <a:ext cx="4690864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6000" b="1" dirty="0" smtClean="0"/>
              <a:t>Homework</a:t>
            </a:r>
            <a:endParaRPr lang="zh-CN" alt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82961"/>
            <a:ext cx="8280920" cy="12003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Option Two: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Share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another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adventure story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with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your classmates.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644" y="620688"/>
            <a:ext cx="6971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they see in the desert?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r="9158"/>
          <a:stretch>
            <a:fillRect/>
          </a:stretch>
        </p:blipFill>
        <p:spPr>
          <a:xfrm>
            <a:off x="5580112" y="1744742"/>
            <a:ext cx="3103639" cy="21883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389"/>
            <a:ext cx="3103639" cy="17587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4" y="1744742"/>
            <a:ext cx="5271421" cy="3947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1259632" y="1336413"/>
            <a:ext cx="66967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story and underline the facts.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411760" y="2220542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67227" y="3444678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88024" y="4625606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796136" y="5805264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1815" y="18882"/>
            <a:ext cx="4712677" cy="1203611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0016"/>
            <a:ext cx="4690864" cy="113813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98945"/>
            <a:ext cx="8748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Jack and Ally had to be careful not to go far from each other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might be dangerous for them in a place like the desert?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" y="3861048"/>
            <a:ext cx="4470448" cy="26156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>
            <a:fillRect/>
          </a:stretch>
        </p:blipFill>
        <p:spPr>
          <a:xfrm>
            <a:off x="4968552" y="3853408"/>
            <a:ext cx="3923928" cy="262332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0127" y="1214170"/>
            <a:ext cx="66967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PP2-5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answer the questions.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03" y="404664"/>
            <a:ext cx="785450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animal is it? Where can you see it? 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24" y="4287300"/>
            <a:ext cx="3743375" cy="2526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50541"/>
            <a:ext cx="3447672" cy="3447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" y="1124744"/>
            <a:ext cx="3561420" cy="2368192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611560" y="3764080"/>
            <a:ext cx="144451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lion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0016"/>
            <a:ext cx="4690864" cy="113813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3914124" y="1340768"/>
            <a:ext cx="51485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P6 and discuss in groups.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4422" y="2333251"/>
            <a:ext cx="51125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Jack and Ally weren’t together? </a:t>
            </a: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sentences.</a:t>
            </a:r>
            <a:endParaRPr lang="zh-CN" altLang="zh-CN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67" y="1340768"/>
            <a:ext cx="39141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9436" y="2204864"/>
            <a:ext cx="5209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 do you think Jack didn’t see the mountain lion? 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you think the rock was a good place for the lion to watch its prey? Why?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0" y="20016"/>
            <a:ext cx="4690864" cy="113813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19437" y="1340768"/>
            <a:ext cx="520995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P6 and discuss in groups.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37079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186538"/>
            <a:ext cx="2592288" cy="20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 txBox="1"/>
          <p:nvPr/>
        </p:nvSpPr>
        <p:spPr>
          <a:xfrm>
            <a:off x="0" y="20016"/>
            <a:ext cx="4690864" cy="113813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-9727" y="1135867"/>
            <a:ext cx="65344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PP8-15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discuss in groups.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6511" y="1676242"/>
            <a:ext cx="9001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 Jack was really scared? 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were Jack, what would you </a:t>
            </a: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do?(P8)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you would </a:t>
            </a: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a mountain </a:t>
            </a:r>
            <a:r>
              <a:rPr lang="en-US" altLang="zh-CN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lion? Why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6737" y="4725144"/>
            <a:ext cx="2187071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70152" y="4921831"/>
            <a:ext cx="2187071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0152" y="4545124"/>
            <a:ext cx="2115063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54" y="4059456"/>
            <a:ext cx="4452696" cy="268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667</Words>
  <Application>Microsoft Office PowerPoint</Application>
  <PresentationFormat>全屏显示(4:3)</PresentationFormat>
  <Paragraphs>106</Paragraphs>
  <Slides>26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Reading Time</vt:lpstr>
      <vt:lpstr>Reading Time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Group discussion</vt:lpstr>
      <vt:lpstr>Something to think about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113</cp:revision>
  <dcterms:created xsi:type="dcterms:W3CDTF">2018-07-04T15:07:00Z</dcterms:created>
  <dcterms:modified xsi:type="dcterms:W3CDTF">2019-01-16T06:32:49Z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