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8" r:id="rId5"/>
    <p:sldId id="269" r:id="rId6"/>
    <p:sldId id="270" r:id="rId7"/>
    <p:sldId id="271" r:id="rId8"/>
    <p:sldId id="272" r:id="rId9"/>
    <p:sldId id="273" r:id="rId10"/>
    <p:sldId id="258" r:id="rId11"/>
    <p:sldId id="259" r:id="rId12"/>
    <p:sldId id="26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437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97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8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5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42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15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51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0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79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1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65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16414-6397-4BDA-8159-F9B990E5E594}" type="datetimeFigureOut">
              <a:rPr lang="zh-CN" altLang="en-US" smtClean="0"/>
              <a:t>2019/1/16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0EC4C-748F-4827-804F-4A8DB763F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53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/>
          <p:cNvSpPr txBox="1">
            <a:spLocks/>
          </p:cNvSpPr>
          <p:nvPr/>
        </p:nvSpPr>
        <p:spPr>
          <a:xfrm>
            <a:off x="5469849" y="1278361"/>
            <a:ext cx="5924369" cy="4311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7" name="副标题 2"/>
          <p:cNvSpPr txBox="1">
            <a:spLocks/>
          </p:cNvSpPr>
          <p:nvPr/>
        </p:nvSpPr>
        <p:spPr>
          <a:xfrm>
            <a:off x="6917245" y="4998092"/>
            <a:ext cx="5156481" cy="591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rgbClr val="00B050"/>
                </a:solidFill>
              </a:rPr>
              <a:t>选自</a:t>
            </a:r>
            <a:r>
              <a:rPr lang="en-US" altLang="zh-CN" sz="3200" b="1" dirty="0">
                <a:solidFill>
                  <a:srgbClr val="00B050"/>
                </a:solidFill>
              </a:rPr>
              <a:t>《</a:t>
            </a:r>
            <a:r>
              <a:rPr lang="zh-CN" altLang="en-US" sz="3200" b="1" dirty="0">
                <a:solidFill>
                  <a:srgbClr val="00B050"/>
                </a:solidFill>
              </a:rPr>
              <a:t>多维阅读第</a:t>
            </a:r>
            <a:r>
              <a:rPr lang="en-US" altLang="zh-CN" sz="3200" b="1" dirty="0">
                <a:solidFill>
                  <a:srgbClr val="00B050"/>
                </a:solidFill>
              </a:rPr>
              <a:t>10</a:t>
            </a:r>
            <a:r>
              <a:rPr lang="zh-CN" altLang="en-US" sz="3200" b="1" dirty="0">
                <a:solidFill>
                  <a:srgbClr val="00B050"/>
                </a:solidFill>
              </a:rPr>
              <a:t>级</a:t>
            </a:r>
            <a:r>
              <a:rPr lang="en-US" altLang="zh-CN" sz="3200" b="1" dirty="0">
                <a:solidFill>
                  <a:srgbClr val="00B050"/>
                </a:solidFill>
              </a:rPr>
              <a:t>》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4471332" y="1362179"/>
            <a:ext cx="7720668" cy="1590748"/>
          </a:xfrm>
        </p:spPr>
        <p:txBody>
          <a:bodyPr>
            <a:noAutofit/>
          </a:bodyPr>
          <a:lstStyle/>
          <a:p>
            <a:r>
              <a:rPr lang="en-US" altLang="zh-C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Different, </a:t>
            </a:r>
            <a:r>
              <a:rPr lang="en-US" altLang="zh-CN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but </a:t>
            </a:r>
            <a:r>
              <a:rPr lang="en-US" altLang="zh-C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Same </a:t>
            </a:r>
            <a:r>
              <a:rPr lang="en-US" altLang="zh-CN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Too</a:t>
            </a:r>
          </a:p>
          <a:p>
            <a:r>
              <a:rPr lang="zh-CN" altLang="zh-CN" sz="4800" b="1" dirty="0">
                <a:solidFill>
                  <a:srgbClr val="00B050"/>
                </a:solidFill>
              </a:rPr>
              <a:t>不一样的它们</a:t>
            </a:r>
            <a:endParaRPr lang="zh-CN" alt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745391"/>
            <a:ext cx="4127383" cy="549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99069" y="1669410"/>
            <a:ext cx="6613297" cy="2432808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What have you learnt from this book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zh-CN" altLang="zh-CN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1. What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information does this book give you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/>
            </a:pPr>
            <a:endParaRPr lang="zh-CN" altLang="zh-CN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Why did the writer write this book?</a:t>
            </a:r>
            <a:endParaRPr lang="zh-CN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4" y="524617"/>
            <a:ext cx="4664279" cy="6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0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9115" y="383536"/>
            <a:ext cx="11459362" cy="1325563"/>
          </a:xfrm>
        </p:spPr>
        <p:txBody>
          <a:bodyPr>
            <a:normAutofit/>
          </a:bodyPr>
          <a:lstStyle/>
          <a:p>
            <a:r>
              <a:rPr lang="zh-CN" altLang="en-US" sz="2800" b="1" dirty="0" smtClean="0"/>
              <a:t>请将下面的信息图填写完整，然后模仿该范例，选择一种自己感兴趣的动物，了解该种动物是否存在白化现象，将获得的信息通过图表呈现</a:t>
            </a:r>
            <a:r>
              <a:rPr lang="zh-CN" altLang="en-US" sz="2800" dirty="0" smtClean="0"/>
              <a:t>。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03" y="1669409"/>
            <a:ext cx="9690198" cy="42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843061" y="2001876"/>
            <a:ext cx="63007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bliqueBottomRigh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8800" b="1" dirty="0">
                <a:ln w="1905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rgbClr val="CCFF99">
                        <a:shade val="30000"/>
                        <a:satMod val="115000"/>
                      </a:srgbClr>
                    </a:gs>
                    <a:gs pos="50000">
                      <a:srgbClr val="CCFF99">
                        <a:shade val="67500"/>
                        <a:satMod val="115000"/>
                      </a:srgbClr>
                    </a:gs>
                    <a:gs pos="100000">
                      <a:srgbClr val="CCFF99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45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39406" y="608201"/>
            <a:ext cx="5780015" cy="544445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1. What can you see on the 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cover?</a:t>
            </a:r>
          </a:p>
          <a:p>
            <a:endParaRPr lang="zh-CN" altLang="zh-CN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2. What’s the title and what information do you think 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the photograph is telling 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zh-CN" altLang="zh-CN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3. What do you want to know from this book?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4" y="260059"/>
            <a:ext cx="4572000" cy="61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01093" y="429935"/>
            <a:ext cx="4490907" cy="6289647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1. What do you notice about this baby gorilla?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2. Read the page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yourself and find out why this gorilla is different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3. Why do you think the baby gorilla had no mother? </a:t>
            </a:r>
            <a:endParaRPr lang="zh-CN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4. What did the hunter do to the gorilla? </a:t>
            </a:r>
            <a:endParaRPr lang="zh-CN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5. Why do you think he took the baby gorilla to the zoo? </a:t>
            </a:r>
            <a:endParaRPr lang="zh-CN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6. Do you think the hunter should take the baby gorilla to the zoo? Why/Why not?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906011"/>
            <a:ext cx="7456024" cy="5129868"/>
            <a:chOff x="222491" y="964734"/>
            <a:chExt cx="7456024" cy="51298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91" y="964734"/>
              <a:ext cx="3766860" cy="512986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460" y="964734"/>
              <a:ext cx="3773055" cy="5129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85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35986" y="620785"/>
            <a:ext cx="4256014" cy="5276675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1. What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was one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thing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different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about this gorilla? Find the words that tell you.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2. What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things about this gorilla were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same as other gorillas?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Find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words that tell you.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3. Why do you think people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from everywhere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came to see it?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4. What do you think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It was still a gorilla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” means?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620786"/>
            <a:ext cx="7843471" cy="5532538"/>
            <a:chOff x="285461" y="770142"/>
            <a:chExt cx="7742386" cy="538318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61" y="770142"/>
              <a:ext cx="3959368" cy="53831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736" y="770142"/>
              <a:ext cx="3935111" cy="5383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8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54099" y="720952"/>
            <a:ext cx="3976382" cy="4505389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do you know about peacocks?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2. What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words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might you use to describe its feathers? What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colours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can you see in the peacock’s feathers?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3. What does the peacock use its beautiful feathers for? Find the words that tell you.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704675"/>
            <a:ext cx="8033376" cy="5515763"/>
            <a:chOff x="204613" y="494951"/>
            <a:chExt cx="8307540" cy="572548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13" y="494951"/>
              <a:ext cx="4206057" cy="572548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930" y="494951"/>
              <a:ext cx="4204223" cy="572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12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32939" y="461394"/>
            <a:ext cx="3459061" cy="4538445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1. What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different about this peacock?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What words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would you use to describe this peacock’s feathers?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Which words tell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you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how this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peacock is the same as other peacocks?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461393"/>
            <a:ext cx="8579789" cy="5935212"/>
            <a:chOff x="355613" y="570449"/>
            <a:chExt cx="8579789" cy="5935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13" y="570449"/>
              <a:ext cx="4360125" cy="593521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277" y="570450"/>
              <a:ext cx="4360125" cy="5935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99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02379" y="147008"/>
            <a:ext cx="4089621" cy="6463517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1. What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do you notice about the lion in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 left photograph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2. What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is different about the lion in the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right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photograph?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 Do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you think the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fur is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important to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lions?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Find the words that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tell why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you think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that.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Why would a lion not want to be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seen?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you think a lion with white fur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is safe in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wild? Why/Why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746620"/>
            <a:ext cx="7895786" cy="5448650"/>
            <a:chOff x="243517" y="746620"/>
            <a:chExt cx="7895786" cy="54486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17" y="746620"/>
              <a:ext cx="4007522" cy="544865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187" y="746620"/>
              <a:ext cx="3996116" cy="5448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124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13490" y="290238"/>
            <a:ext cx="3878510" cy="6186064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1. Look at the alligator in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 inset photograph.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What makes it hard to be seen? Do you think this is a good thing?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2. What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is different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about the alligator in the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right photograph?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What is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problem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alligator has?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How can this problem be solved? Find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words that tell you. 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84553" y="738229"/>
            <a:ext cx="7870298" cy="5440262"/>
            <a:chOff x="344185" y="914398"/>
            <a:chExt cx="7870298" cy="54402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5" y="914399"/>
              <a:ext cx="4001352" cy="544026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702" y="914398"/>
              <a:ext cx="3994781" cy="544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45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65826" y="443515"/>
            <a:ext cx="3526173" cy="5896243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1. What do you notice about all these animals? 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words describe how albinos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look like? </a:t>
            </a:r>
          </a:p>
          <a:p>
            <a:pPr marL="0" indent="0">
              <a:buNone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3. Which words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tell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you there is not just one group of animals that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have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albinos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4. What can be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problem for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albinos? How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to solve the problem?</a:t>
            </a:r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4682" y="496384"/>
            <a:ext cx="8454408" cy="5843374"/>
            <a:chOff x="85585" y="419007"/>
            <a:chExt cx="8454408" cy="584337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5" y="419007"/>
              <a:ext cx="4297844" cy="584337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206" y="419007"/>
              <a:ext cx="4290787" cy="5843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699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568</Words>
  <Application>Microsoft Office PowerPoint</Application>
  <PresentationFormat>自定义</PresentationFormat>
  <Paragraphs>42</Paragraphs>
  <Slides>12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请将下面的信息图填写完整，然后模仿该范例，选择一种自己感兴趣的动物，了解该种动物是否存在白化现象，将获得的信息通过图表呈现。</vt:lpstr>
      <vt:lpstr>PowerPoint 演示文稿</vt:lpstr>
    </vt:vector>
  </TitlesOfParts>
  <Company>海淀教师进修学校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张三</dc:creator>
  <cp:lastModifiedBy>fltrp</cp:lastModifiedBy>
  <cp:revision>35</cp:revision>
  <dcterms:created xsi:type="dcterms:W3CDTF">2018-10-08T02:57:37Z</dcterms:created>
  <dcterms:modified xsi:type="dcterms:W3CDTF">2019-01-16T08:39:35Z</dcterms:modified>
</cp:coreProperties>
</file>