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0" r:id="rId2"/>
    <p:sldId id="261" r:id="rId3"/>
    <p:sldId id="263" r:id="rId4"/>
    <p:sldId id="258" r:id="rId5"/>
    <p:sldId id="264" r:id="rId6"/>
    <p:sldId id="268" r:id="rId7"/>
    <p:sldId id="267" r:id="rId8"/>
    <p:sldId id="266" r:id="rId9"/>
    <p:sldId id="265" r:id="rId10"/>
    <p:sldId id="271" r:id="rId11"/>
    <p:sldId id="270" r:id="rId12"/>
    <p:sldId id="269" r:id="rId13"/>
    <p:sldId id="272" r:id="rId1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8D14C-5E5B-44A7-8B90-2EA2902D9A99}" type="datetimeFigureOut">
              <a:rPr lang="zh-CN" altLang="en-US" smtClean="0"/>
              <a:t>2019/1/24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86B5C-BA1D-4537-B03B-FF04B5716E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8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86B5C-BA1D-4537-B03B-FF04B5716E7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51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pic.pptbz.com/201409/2014112052965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024" y="54452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 Black" panose="020B0A04020102020204" pitchFamily="34" charset="0"/>
                <a:ea typeface="黑体" panose="02010609060101010101" pitchFamily="49" charset="-122"/>
              </a:rPr>
              <a:t>选自</a:t>
            </a:r>
            <a:r>
              <a:rPr lang="en-US" altLang="zh-C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 Black" panose="020B0A04020102020204" pitchFamily="34" charset="0"/>
                <a:ea typeface="黑体" panose="02010609060101010101" pitchFamily="49" charset="-122"/>
              </a:rPr>
              <a:t>《</a:t>
            </a:r>
            <a:r>
              <a:rPr lang="zh-CN" alt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 Black" panose="020B0A04020102020204" pitchFamily="34" charset="0"/>
                <a:ea typeface="黑体" panose="02010609060101010101" pitchFamily="49" charset="-122"/>
              </a:rPr>
              <a:t>多维阅读第</a:t>
            </a:r>
            <a:r>
              <a:rPr lang="en-US" altLang="zh-C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 Black" panose="020B0A04020102020204" pitchFamily="34" charset="0"/>
                <a:ea typeface="黑体" panose="02010609060101010101" pitchFamily="49" charset="-122"/>
              </a:rPr>
              <a:t>10</a:t>
            </a:r>
            <a:r>
              <a:rPr lang="zh-CN" alt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 Black" panose="020B0A04020102020204" pitchFamily="34" charset="0"/>
                <a:ea typeface="黑体" panose="02010609060101010101" pitchFamily="49" charset="-122"/>
              </a:rPr>
              <a:t>级</a:t>
            </a:r>
            <a:r>
              <a:rPr lang="en-US" altLang="zh-C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 Black" panose="020B0A04020102020204" pitchFamily="34" charset="0"/>
                <a:ea typeface="黑体" panose="02010609060101010101" pitchFamily="49" charset="-122"/>
              </a:rPr>
              <a:t>》</a:t>
            </a:r>
            <a:endParaRPr lang="zh-CN" alt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70895" y="1988840"/>
            <a:ext cx="620221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 Black" panose="020B0A04020102020204" pitchFamily="34" charset="0"/>
                <a:ea typeface="黑体" panose="02010609060101010101" pitchFamily="49" charset="-122"/>
              </a:rPr>
              <a:t>What’s That?</a:t>
            </a:r>
          </a:p>
          <a:p>
            <a:pPr algn="ctr"/>
            <a:r>
              <a:rPr lang="zh-CN" alt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 Black" panose="020B0A04020102020204" pitchFamily="34" charset="0"/>
                <a:ea typeface="黑体" panose="02010609060101010101" pitchFamily="49" charset="-122"/>
              </a:rPr>
              <a:t>你认识</a:t>
            </a:r>
            <a:r>
              <a:rPr lang="zh-CN" alt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Arial Black" panose="020B0A04020102020204" pitchFamily="34" charset="0"/>
                <a:ea typeface="黑体" panose="02010609060101010101" pitchFamily="49" charset="-122"/>
              </a:rPr>
              <a:t>它吗？</a:t>
            </a:r>
            <a:endParaRPr lang="zh-CN" alt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200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pic.pptbz.com/201409/2014112052965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0" y="188640"/>
            <a:ext cx="9144000" cy="6300250"/>
            <a:chOff x="319356" y="513128"/>
            <a:chExt cx="8496314" cy="587727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56" y="513128"/>
              <a:ext cx="4324652" cy="587727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513129"/>
              <a:ext cx="4315678" cy="5877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1957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pic.pptbz.com/201409/20141120529655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0" y="116632"/>
            <a:ext cx="9144000" cy="6741368"/>
            <a:chOff x="334879" y="441118"/>
            <a:chExt cx="8730559" cy="602128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79" y="441118"/>
              <a:ext cx="4428701" cy="602128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8" y="441118"/>
              <a:ext cx="4421430" cy="6021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1957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pic.pptbz.com/201409/2014112052965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35496" y="188640"/>
            <a:ext cx="9108503" cy="6624735"/>
            <a:chOff x="251520" y="462435"/>
            <a:chExt cx="8683473" cy="597865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462437"/>
              <a:ext cx="4390121" cy="597865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955" y="462435"/>
              <a:ext cx="4392038" cy="59786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1957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pic.pptbz.com/201409/2014112052965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8735" y="5661248"/>
            <a:ext cx="8171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Which animal do you 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think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is the strangest? 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Why</a:t>
            </a:r>
            <a:r>
              <a:rPr lang="zh-CN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？ </a:t>
            </a:r>
          </a:p>
          <a:p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Introduce one unusual animal you like </a:t>
            </a: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this book.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38735" y="516013"/>
            <a:ext cx="8322747" cy="4814945"/>
            <a:chOff x="395536" y="1095913"/>
            <a:chExt cx="8322747" cy="4814945"/>
          </a:xfrm>
        </p:grpSpPr>
        <p:grpSp>
          <p:nvGrpSpPr>
            <p:cNvPr id="7" name="组合 6"/>
            <p:cNvGrpSpPr/>
            <p:nvPr/>
          </p:nvGrpSpPr>
          <p:grpSpPr>
            <a:xfrm>
              <a:off x="1767840" y="1501140"/>
              <a:ext cx="5608320" cy="3855720"/>
              <a:chOff x="1767840" y="1501140"/>
              <a:chExt cx="5608320" cy="3855720"/>
            </a:xfrm>
          </p:grpSpPr>
          <p:cxnSp>
            <p:nvCxnSpPr>
              <p:cNvPr id="16" name="直接箭头连接符 15"/>
              <p:cNvCxnSpPr/>
              <p:nvPr/>
            </p:nvCxnSpPr>
            <p:spPr>
              <a:xfrm>
                <a:off x="4632960" y="4198620"/>
                <a:ext cx="0" cy="4572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/>
              <p:cNvCxnSpPr/>
              <p:nvPr/>
            </p:nvCxnSpPr>
            <p:spPr>
              <a:xfrm flipV="1">
                <a:off x="4594860" y="2339340"/>
                <a:ext cx="22860" cy="3048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8" name="直接箭头连接符 17"/>
              <p:cNvCxnSpPr/>
              <p:nvPr/>
            </p:nvCxnSpPr>
            <p:spPr>
              <a:xfrm>
                <a:off x="5623560" y="3421380"/>
                <a:ext cx="609600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9" name="直接箭头连接符 18"/>
              <p:cNvCxnSpPr/>
              <p:nvPr/>
            </p:nvCxnSpPr>
            <p:spPr>
              <a:xfrm flipH="1">
                <a:off x="2847827" y="3421380"/>
                <a:ext cx="670560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0" name="直接箭头连接符 19"/>
              <p:cNvCxnSpPr/>
              <p:nvPr/>
            </p:nvCxnSpPr>
            <p:spPr>
              <a:xfrm>
                <a:off x="5303520" y="4030980"/>
                <a:ext cx="606425" cy="41148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/>
              <p:cNvCxnSpPr/>
              <p:nvPr/>
            </p:nvCxnSpPr>
            <p:spPr>
              <a:xfrm flipH="1" flipV="1">
                <a:off x="3261360" y="2491740"/>
                <a:ext cx="624079" cy="396240"/>
              </a:xfrm>
              <a:prstGeom prst="straightConnector1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2" name="直接箭头连接符 21"/>
              <p:cNvCxnSpPr/>
              <p:nvPr/>
            </p:nvCxnSpPr>
            <p:spPr>
              <a:xfrm flipH="1">
                <a:off x="3139440" y="4030980"/>
                <a:ext cx="838200" cy="41148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2"/>
              <p:cNvCxnSpPr/>
              <p:nvPr/>
            </p:nvCxnSpPr>
            <p:spPr>
              <a:xfrm flipV="1">
                <a:off x="5303520" y="2369820"/>
                <a:ext cx="426720" cy="51816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图片 23" descr="C:\Users\Administrator\AppData\Local\Temp\1530439350(1).png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4800" y="1501140"/>
                <a:ext cx="960120" cy="762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5" name="图片 24" descr="C:\Users\Administrator\AppData\Local\Temp\1530439680(1).png"/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6440" y="1684020"/>
                <a:ext cx="807720" cy="9601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6" name="图片 25" descr="C:\Users\Administrator\AppData\Local\Temp\1530439880(1).png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5080" y="3131820"/>
                <a:ext cx="1021080" cy="5943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7" name="图片 26"/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5040" y="4198620"/>
                <a:ext cx="1066800" cy="7467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8" name="图片 27" descr="C:\Users\Administrator\AppData\Local\Temp\1530440329(1).png"/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2160" y="2049780"/>
                <a:ext cx="1112520" cy="5791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9" name="图片 28" descr="C:\Users\Administrator\AppData\Local\Temp\1530440766(1).png"/>
              <p:cNvPicPr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7840" y="3086100"/>
                <a:ext cx="1036320" cy="7467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0" name="图片 29" descr="C:\Users\Administrator\AppData\Local\Temp\1530440952(1).png"/>
              <p:cNvPicPr/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3600" y="4335780"/>
                <a:ext cx="1036320" cy="7315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1" name="图片 30"/>
              <p:cNvPicPr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6240" y="4655820"/>
                <a:ext cx="853440" cy="7010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2" name="椭圆 31"/>
              <p:cNvSpPr/>
              <p:nvPr/>
            </p:nvSpPr>
            <p:spPr>
              <a:xfrm>
                <a:off x="3566160" y="2707958"/>
                <a:ext cx="2011680" cy="1442085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3756792" y="1095913"/>
              <a:ext cx="19882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the </a:t>
              </a:r>
              <a:r>
                <a:rPr lang="en-US" altLang="zh-CN" dirty="0" smtClean="0">
                  <a:latin typeface="Times New Roman" pitchFamily="18" charset="0"/>
                  <a:cs typeface="Times New Roman" pitchFamily="18" charset="0"/>
                </a:rPr>
                <a:t>star-nosed </a:t>
              </a:r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mole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741915" y="1968299"/>
              <a:ext cx="12426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the aye-aye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616699" y="3236713"/>
              <a:ext cx="11015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the jerboa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278537" y="5009271"/>
              <a:ext cx="16466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the thorny devil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767840" y="1598967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the blob fish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95536" y="3309844"/>
              <a:ext cx="12041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the hagfish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48357" y="5172194"/>
              <a:ext cx="18389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the vampire squid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114800" y="5541526"/>
              <a:ext cx="11015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the tarsier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51878" y="2664434"/>
            <a:ext cx="141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What’s that?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255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pic.pptbz.com/201409/2014112052965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96752"/>
            <a:ext cx="3816424" cy="36625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80574" y="909901"/>
            <a:ext cx="4464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What’s </a:t>
            </a:r>
            <a:r>
              <a:rPr lang="en-US" altLang="zh-CN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zh-CN" altLang="zh-CN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altLang="zh-CN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animal is it</a:t>
            </a:r>
            <a:r>
              <a:rPr lang="en-US" altLang="zh-CN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altLang="zh-CN" sz="3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What does it look like</a:t>
            </a:r>
            <a:r>
              <a:rPr lang="en-US" altLang="zh-CN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altLang="zh-CN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What do you want to know about this animal?</a:t>
            </a:r>
            <a:endParaRPr lang="zh-CN" altLang="zh-CN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CN" altLang="zh-CN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408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pic.pptbz.com/201409/2014112052965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9" y="2276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48680"/>
            <a:ext cx="4211960" cy="5760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716016" y="1635880"/>
            <a:ext cx="4283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What do you know from the contents?</a:t>
            </a:r>
          </a:p>
          <a:p>
            <a:endParaRPr lang="en-US" altLang="zh-CN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Can you try to read these names?</a:t>
            </a:r>
          </a:p>
        </p:txBody>
      </p:sp>
    </p:spTree>
    <p:extLst>
      <p:ext uri="{BB962C8B-B14F-4D97-AF65-F5344CB8AC3E}">
        <p14:creationId xmlns:p14="http://schemas.microsoft.com/office/powerpoint/2010/main" val="1894231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pic.pptbz.com/201409/2014112052965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" y="-7621"/>
            <a:ext cx="9242787" cy="6858001"/>
          </a:xfrm>
          <a:prstGeom prst="rect">
            <a:avLst/>
          </a:prstGeom>
          <a:noFill/>
          <a:extLst/>
        </p:spPr>
      </p:pic>
      <p:sp>
        <p:nvSpPr>
          <p:cNvPr id="47" name="文本框 2"/>
          <p:cNvSpPr txBox="1">
            <a:spLocks noChangeArrowheads="1"/>
          </p:cNvSpPr>
          <p:nvPr/>
        </p:nvSpPr>
        <p:spPr bwMode="auto">
          <a:xfrm>
            <a:off x="3885439" y="3214147"/>
            <a:ext cx="141808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What’s That?</a:t>
            </a:r>
            <a:endParaRPr lang="zh-CN" dirty="0"/>
          </a:p>
        </p:txBody>
      </p:sp>
      <p:grpSp>
        <p:nvGrpSpPr>
          <p:cNvPr id="11" name="组合 10"/>
          <p:cNvGrpSpPr/>
          <p:nvPr/>
        </p:nvGrpSpPr>
        <p:grpSpPr>
          <a:xfrm>
            <a:off x="395536" y="1095913"/>
            <a:ext cx="8322747" cy="4814945"/>
            <a:chOff x="395536" y="1095913"/>
            <a:chExt cx="8322747" cy="4814945"/>
          </a:xfrm>
        </p:grpSpPr>
        <p:grpSp>
          <p:nvGrpSpPr>
            <p:cNvPr id="10" name="组合 9"/>
            <p:cNvGrpSpPr/>
            <p:nvPr/>
          </p:nvGrpSpPr>
          <p:grpSpPr>
            <a:xfrm>
              <a:off x="1767840" y="1501140"/>
              <a:ext cx="5608320" cy="3855720"/>
              <a:chOff x="1767840" y="1501140"/>
              <a:chExt cx="5608320" cy="3855720"/>
            </a:xfrm>
          </p:grpSpPr>
          <p:cxnSp>
            <p:nvCxnSpPr>
              <p:cNvPr id="30" name="直接箭头连接符 29"/>
              <p:cNvCxnSpPr/>
              <p:nvPr/>
            </p:nvCxnSpPr>
            <p:spPr>
              <a:xfrm>
                <a:off x="4632960" y="4198620"/>
                <a:ext cx="0" cy="4572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30"/>
              <p:cNvCxnSpPr/>
              <p:nvPr/>
            </p:nvCxnSpPr>
            <p:spPr>
              <a:xfrm flipV="1">
                <a:off x="4594860" y="2339340"/>
                <a:ext cx="22860" cy="3048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32" name="直接箭头连接符 31"/>
              <p:cNvCxnSpPr/>
              <p:nvPr/>
            </p:nvCxnSpPr>
            <p:spPr>
              <a:xfrm>
                <a:off x="5623560" y="3421380"/>
                <a:ext cx="609600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33" name="直接箭头连接符 32"/>
              <p:cNvCxnSpPr/>
              <p:nvPr/>
            </p:nvCxnSpPr>
            <p:spPr>
              <a:xfrm flipH="1">
                <a:off x="2847827" y="3421380"/>
                <a:ext cx="670560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34" name="直接箭头连接符 33"/>
              <p:cNvCxnSpPr/>
              <p:nvPr/>
            </p:nvCxnSpPr>
            <p:spPr>
              <a:xfrm>
                <a:off x="5303520" y="4030980"/>
                <a:ext cx="606425" cy="41148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箭头连接符 34"/>
              <p:cNvCxnSpPr/>
              <p:nvPr/>
            </p:nvCxnSpPr>
            <p:spPr>
              <a:xfrm flipH="1" flipV="1">
                <a:off x="3261360" y="2491740"/>
                <a:ext cx="624079" cy="396240"/>
              </a:xfrm>
              <a:prstGeom prst="straightConnector1">
                <a:avLst/>
              </a:prstGeom>
              <a:noFill/>
              <a:ln w="3175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36" name="直接箭头连接符 35"/>
              <p:cNvCxnSpPr/>
              <p:nvPr/>
            </p:nvCxnSpPr>
            <p:spPr>
              <a:xfrm flipH="1">
                <a:off x="3139440" y="4030980"/>
                <a:ext cx="838200" cy="41148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36"/>
              <p:cNvCxnSpPr/>
              <p:nvPr/>
            </p:nvCxnSpPr>
            <p:spPr>
              <a:xfrm flipV="1">
                <a:off x="5303520" y="2369820"/>
                <a:ext cx="426720" cy="51816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8" name="图片 37" descr="C:\Users\Administrator\AppData\Local\Temp\1530439350(1).png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4800" y="1501140"/>
                <a:ext cx="960120" cy="762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9" name="图片 38" descr="C:\Users\Administrator\AppData\Local\Temp\1530439680(1).png"/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6440" y="1684020"/>
                <a:ext cx="807720" cy="9601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0" name="图片 39" descr="C:\Users\Administrator\AppData\Local\Temp\1530439880(1).png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5080" y="3131820"/>
                <a:ext cx="1021080" cy="5943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1" name="图片 40"/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5040" y="4198620"/>
                <a:ext cx="1066800" cy="7467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2" name="图片 41" descr="C:\Users\Administrator\AppData\Local\Temp\1530440329(1).png"/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2160" y="2049780"/>
                <a:ext cx="1112520" cy="5791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3" name="图片 42" descr="C:\Users\Administrator\AppData\Local\Temp\1530440766(1).png"/>
              <p:cNvPicPr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7840" y="3086100"/>
                <a:ext cx="1036320" cy="7467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4" name="图片 43" descr="C:\Users\Administrator\AppData\Local\Temp\1530440952(1).png"/>
              <p:cNvPicPr/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3600" y="4335780"/>
                <a:ext cx="1036320" cy="7315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5" name="图片 44"/>
              <p:cNvPicPr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6240" y="4655820"/>
                <a:ext cx="853440" cy="7010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6" name="椭圆 45"/>
              <p:cNvSpPr/>
              <p:nvPr/>
            </p:nvSpPr>
            <p:spPr>
              <a:xfrm>
                <a:off x="3566160" y="2707958"/>
                <a:ext cx="2011680" cy="1442085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8" name="矩形 47"/>
            <p:cNvSpPr/>
            <p:nvPr/>
          </p:nvSpPr>
          <p:spPr>
            <a:xfrm>
              <a:off x="3756792" y="1095913"/>
              <a:ext cx="19882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the </a:t>
              </a:r>
              <a:r>
                <a:rPr lang="en-US" altLang="zh-CN" dirty="0" smtClean="0">
                  <a:latin typeface="Times New Roman" pitchFamily="18" charset="0"/>
                  <a:cs typeface="Times New Roman" pitchFamily="18" charset="0"/>
                </a:rPr>
                <a:t>star-nosed </a:t>
              </a:r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mole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6741915" y="1968299"/>
              <a:ext cx="12426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the aye-aye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7616699" y="3236713"/>
              <a:ext cx="11015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the jerboa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6278537" y="5009271"/>
              <a:ext cx="16466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the thorny devil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767840" y="1598967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the blob fish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95536" y="3309844"/>
              <a:ext cx="12041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the hagfish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848357" y="5172194"/>
              <a:ext cx="18389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the vampire squid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4114800" y="5541526"/>
              <a:ext cx="11015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the tarsier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26864" y="188640"/>
            <a:ext cx="6008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hich one are you interested in?</a:t>
            </a:r>
            <a:endParaRPr lang="en-US" altLang="zh-CN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8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pic.pptbz.com/201409/2014112052965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0" y="116632"/>
            <a:ext cx="9144000" cy="6327536"/>
            <a:chOff x="486841" y="459358"/>
            <a:chExt cx="8657159" cy="59848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41" y="459358"/>
              <a:ext cx="4384054" cy="598481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357" y="459358"/>
              <a:ext cx="4394643" cy="5984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423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pic.pptbz.com/201409/2014112052965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0" y="116632"/>
            <a:ext cx="8936273" cy="6280810"/>
            <a:chOff x="-107989" y="217058"/>
            <a:chExt cx="9232072" cy="636789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989" y="217060"/>
              <a:ext cx="4677984" cy="636789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8059" y="217058"/>
              <a:ext cx="4676024" cy="6365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214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pic.pptbz.com/201409/2014112052965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35496" y="188641"/>
            <a:ext cx="9073008" cy="6201760"/>
            <a:chOff x="467544" y="513127"/>
            <a:chExt cx="8494027" cy="587727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513127"/>
              <a:ext cx="4317562" cy="587727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8" y="513127"/>
              <a:ext cx="4317563" cy="5877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214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pic.pptbz.com/201409/2014112052965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0" y="188640"/>
            <a:ext cx="9108504" cy="6251229"/>
            <a:chOff x="437102" y="621139"/>
            <a:chExt cx="8214928" cy="566124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102" y="621139"/>
              <a:ext cx="4152038" cy="566124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621139"/>
              <a:ext cx="4152038" cy="5661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214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pic.pptbz.com/201409/2014112052965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35496" y="188641"/>
            <a:ext cx="9001000" cy="6480720"/>
            <a:chOff x="539552" y="549130"/>
            <a:chExt cx="8439267" cy="580526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549131"/>
              <a:ext cx="4257661" cy="58052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549130"/>
              <a:ext cx="4262803" cy="58052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214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134</Words>
  <Application>Microsoft Office PowerPoint</Application>
  <PresentationFormat>全屏显示(4:3)</PresentationFormat>
  <Paragraphs>35</Paragraphs>
  <Slides>13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4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fltrp</cp:lastModifiedBy>
  <cp:revision>23</cp:revision>
  <dcterms:created xsi:type="dcterms:W3CDTF">2018-09-04T02:47:31Z</dcterms:created>
  <dcterms:modified xsi:type="dcterms:W3CDTF">2019-01-24T01:15:33Z</dcterms:modified>
</cp:coreProperties>
</file>