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3" r:id="rId4"/>
    <p:sldId id="266" r:id="rId5"/>
    <p:sldId id="267" r:id="rId6"/>
    <p:sldId id="264" r:id="rId7"/>
    <p:sldId id="265" r:id="rId8"/>
    <p:sldId id="258" r:id="rId9"/>
    <p:sldId id="268" r:id="rId10"/>
    <p:sldId id="271" r:id="rId11"/>
    <p:sldId id="259" r:id="rId12"/>
    <p:sldId id="261" r:id="rId13"/>
    <p:sldId id="269" r:id="rId14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-629" y="-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4DB5A-2596-4434-BBB1-28FD7EFDE555}" type="datetimeFigureOut">
              <a:rPr lang="zh-CN" altLang="en-US" smtClean="0"/>
              <a:pPr/>
              <a:t>2018/12/6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95A66-D039-4023-8BF8-80035C57243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22174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4DB5A-2596-4434-BBB1-28FD7EFDE555}" type="datetimeFigureOut">
              <a:rPr lang="zh-CN" altLang="en-US" smtClean="0"/>
              <a:pPr/>
              <a:t>2018/12/6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95A66-D039-4023-8BF8-80035C57243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18599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4DB5A-2596-4434-BBB1-28FD7EFDE555}" type="datetimeFigureOut">
              <a:rPr lang="zh-CN" altLang="en-US" smtClean="0"/>
              <a:pPr/>
              <a:t>2018/12/6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95A66-D039-4023-8BF8-80035C57243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51474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4DB5A-2596-4434-BBB1-28FD7EFDE555}" type="datetimeFigureOut">
              <a:rPr lang="zh-CN" altLang="en-US" smtClean="0"/>
              <a:pPr/>
              <a:t>2018/12/6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95A66-D039-4023-8BF8-80035C57243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79798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4DB5A-2596-4434-BBB1-28FD7EFDE555}" type="datetimeFigureOut">
              <a:rPr lang="zh-CN" altLang="en-US" smtClean="0"/>
              <a:pPr/>
              <a:t>2018/12/6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95A66-D039-4023-8BF8-80035C57243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25689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4DB5A-2596-4434-BBB1-28FD7EFDE555}" type="datetimeFigureOut">
              <a:rPr lang="zh-CN" altLang="en-US" smtClean="0"/>
              <a:pPr/>
              <a:t>2018/12/6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95A66-D039-4023-8BF8-80035C57243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34708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4DB5A-2596-4434-BBB1-28FD7EFDE555}" type="datetimeFigureOut">
              <a:rPr lang="zh-CN" altLang="en-US" smtClean="0"/>
              <a:pPr/>
              <a:t>2018/12/6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95A66-D039-4023-8BF8-80035C57243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24552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4DB5A-2596-4434-BBB1-28FD7EFDE555}" type="datetimeFigureOut">
              <a:rPr lang="zh-CN" altLang="en-US" smtClean="0"/>
              <a:pPr/>
              <a:t>2018/12/6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95A66-D039-4023-8BF8-80035C57243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21356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4DB5A-2596-4434-BBB1-28FD7EFDE555}" type="datetimeFigureOut">
              <a:rPr lang="zh-CN" altLang="en-US" smtClean="0"/>
              <a:pPr/>
              <a:t>2018/12/6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95A66-D039-4023-8BF8-80035C57243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23333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4DB5A-2596-4434-BBB1-28FD7EFDE555}" type="datetimeFigureOut">
              <a:rPr lang="zh-CN" altLang="en-US" smtClean="0"/>
              <a:pPr/>
              <a:t>2018/12/6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95A66-D039-4023-8BF8-80035C57243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29263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4DB5A-2596-4434-BBB1-28FD7EFDE555}" type="datetimeFigureOut">
              <a:rPr lang="zh-CN" altLang="en-US" smtClean="0"/>
              <a:pPr/>
              <a:t>2018/12/6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95A66-D039-4023-8BF8-80035C57243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66078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A4DB5A-2596-4434-BBB1-28FD7EFDE555}" type="datetimeFigureOut">
              <a:rPr lang="zh-CN" altLang="en-US" smtClean="0"/>
              <a:pPr/>
              <a:t>2018/12/6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A95A66-D039-4023-8BF8-80035C57243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0214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937132" y="4413738"/>
            <a:ext cx="4914899" cy="643501"/>
          </a:xfrm>
        </p:spPr>
        <p:txBody>
          <a:bodyPr>
            <a:normAutofit/>
          </a:bodyPr>
          <a:lstStyle/>
          <a:p>
            <a:pPr algn="l"/>
            <a:r>
              <a:rPr lang="zh-CN" altLang="en-US" sz="3600" b="1" dirty="0" smtClean="0">
                <a:solidFill>
                  <a:schemeClr val="accent1">
                    <a:lumMod val="75000"/>
                  </a:schemeClr>
                </a:solidFill>
                <a:latin typeface="宋体" pitchFamily="2" charset="-122"/>
                <a:ea typeface="宋体" pitchFamily="2" charset="-122"/>
              </a:rPr>
              <a:t>选自</a:t>
            </a:r>
            <a:r>
              <a:rPr lang="en-US" altLang="zh-CN" sz="3600" b="1" dirty="0" smtClean="0">
                <a:solidFill>
                  <a:schemeClr val="accent1">
                    <a:lumMod val="75000"/>
                  </a:schemeClr>
                </a:solidFill>
                <a:latin typeface="宋体" pitchFamily="2" charset="-122"/>
                <a:ea typeface="宋体" pitchFamily="2" charset="-122"/>
              </a:rPr>
              <a:t>《</a:t>
            </a:r>
            <a:r>
              <a:rPr lang="zh-CN" altLang="en-US" sz="3600" b="1" dirty="0">
                <a:solidFill>
                  <a:schemeClr val="accent1">
                    <a:lumMod val="75000"/>
                  </a:schemeClr>
                </a:solidFill>
                <a:latin typeface="宋体" pitchFamily="2" charset="-122"/>
                <a:ea typeface="宋体" pitchFamily="2" charset="-122"/>
              </a:rPr>
              <a:t>多维阅读第</a:t>
            </a:r>
            <a:r>
              <a:rPr lang="en-US" altLang="zh-CN" sz="3600" b="1" dirty="0">
                <a:solidFill>
                  <a:schemeClr val="accent1">
                    <a:lumMod val="75000"/>
                  </a:schemeClr>
                </a:solidFill>
                <a:latin typeface="宋体" pitchFamily="2" charset="-122"/>
                <a:ea typeface="宋体" pitchFamily="2" charset="-122"/>
              </a:rPr>
              <a:t>9</a:t>
            </a:r>
            <a:r>
              <a:rPr lang="zh-CN" altLang="en-US" sz="3600" b="1" dirty="0" smtClean="0">
                <a:solidFill>
                  <a:schemeClr val="accent1">
                    <a:lumMod val="75000"/>
                  </a:schemeClr>
                </a:solidFill>
                <a:latin typeface="宋体" pitchFamily="2" charset="-122"/>
                <a:ea typeface="宋体" pitchFamily="2" charset="-122"/>
              </a:rPr>
              <a:t>级</a:t>
            </a:r>
            <a:r>
              <a:rPr lang="en-US" altLang="zh-CN" sz="3600" b="1" dirty="0" smtClean="0">
                <a:solidFill>
                  <a:schemeClr val="accent1">
                    <a:lumMod val="75000"/>
                  </a:schemeClr>
                </a:solidFill>
                <a:latin typeface="宋体" pitchFamily="2" charset="-122"/>
                <a:ea typeface="宋体" pitchFamily="2" charset="-122"/>
              </a:rPr>
              <a:t>》</a:t>
            </a:r>
            <a:endParaRPr lang="zh-CN" altLang="en-US" sz="3600" b="1" dirty="0">
              <a:solidFill>
                <a:schemeClr val="accent1">
                  <a:lumMod val="75000"/>
                </a:schemeClr>
              </a:solidFill>
              <a:latin typeface="宋体" pitchFamily="2" charset="-122"/>
              <a:ea typeface="宋体" pitchFamily="2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2625657" y="1102136"/>
            <a:ext cx="6131807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6600" b="1" cap="none" spc="0" dirty="0" smtClean="0">
                <a:ln w="12700">
                  <a:solidFill>
                    <a:schemeClr val="accent5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/>
                <a:latin typeface="Comic Sans MS" panose="030F0702030302020204" pitchFamily="66" charset="0"/>
              </a:rPr>
              <a:t>Uncle Al</a:t>
            </a:r>
          </a:p>
          <a:p>
            <a:pPr algn="ctr"/>
            <a:r>
              <a:rPr lang="zh-CN" altLang="en-US" sz="6600" b="1" dirty="0" smtClean="0">
                <a:ln w="12700">
                  <a:solidFill>
                    <a:schemeClr val="accent5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粗心的阿尔叔叔</a:t>
            </a:r>
            <a:endParaRPr lang="zh-CN" altLang="en-US" sz="6600" b="1" cap="none" spc="0" dirty="0">
              <a:ln w="12700">
                <a:solidFill>
                  <a:schemeClr val="accent5"/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/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9921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397979" y="544782"/>
            <a:ext cx="4253152" cy="57888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latin typeface="Times New Roman" pitchFamily="18" charset="0"/>
                <a:cs typeface="Times New Roman" pitchFamily="18" charset="0"/>
              </a:rPr>
              <a:t>What does Uncle Al like?</a:t>
            </a:r>
            <a:endParaRPr lang="zh-CN" alt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40" t="1231" r="810" b="2769"/>
          <a:stretch/>
        </p:blipFill>
        <p:spPr>
          <a:xfrm>
            <a:off x="4511479" y="1460600"/>
            <a:ext cx="3670587" cy="502290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8622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7039" y="347540"/>
            <a:ext cx="5949461" cy="1718652"/>
          </a:xfrm>
        </p:spPr>
        <p:txBody>
          <a:bodyPr>
            <a:normAutofit/>
          </a:bodyPr>
          <a:lstStyle/>
          <a:p>
            <a:r>
              <a:rPr lang="en-US" altLang="zh-CN" sz="2800" b="1" dirty="0" smtClean="0">
                <a:latin typeface="Times New Roman" pitchFamily="18" charset="0"/>
                <a:cs typeface="Times New Roman" pitchFamily="18" charset="0"/>
              </a:rPr>
              <a:t>Does Uncle Al remember the family?</a:t>
            </a:r>
            <a:br>
              <a:rPr lang="en-US" altLang="zh-CN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altLang="zh-CN" sz="2800" b="1" dirty="0" smtClean="0">
                <a:latin typeface="Times New Roman" pitchFamily="18" charset="0"/>
                <a:cs typeface="Times New Roman" pitchFamily="18" charset="0"/>
              </a:rPr>
              <a:t>Will he go back?</a:t>
            </a:r>
            <a:br>
              <a:rPr lang="en-US" altLang="zh-CN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altLang="zh-CN" sz="2800" b="1" dirty="0" smtClean="0">
                <a:latin typeface="Times New Roman" pitchFamily="18" charset="0"/>
                <a:cs typeface="Times New Roman" pitchFamily="18" charset="0"/>
              </a:rPr>
              <a:t>Let’s make up the ending of the story.</a:t>
            </a:r>
            <a:endParaRPr lang="zh-CN" alt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0668" y="2350146"/>
            <a:ext cx="9988317" cy="37230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1332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469297" y="21814"/>
            <a:ext cx="5393349" cy="6858000"/>
            <a:chOff x="5608381" y="267007"/>
            <a:chExt cx="4553258" cy="6590993"/>
          </a:xfrm>
        </p:grpSpPr>
        <p:pic>
          <p:nvPicPr>
            <p:cNvPr id="5" name="图片 4"/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2" t="876" r="-9" b="1627"/>
            <a:stretch/>
          </p:blipFill>
          <p:spPr bwMode="auto">
            <a:xfrm>
              <a:off x="5608381" y="267007"/>
              <a:ext cx="4553258" cy="6590993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4" name="图片 3"/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7726" b="50396"/>
            <a:stretch/>
          </p:blipFill>
          <p:spPr bwMode="auto">
            <a:xfrm>
              <a:off x="6090160" y="1362535"/>
              <a:ext cx="3584780" cy="1955851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sp>
        <p:nvSpPr>
          <p:cNvPr id="1026" name="文本框 2"/>
          <p:cNvSpPr txBox="1">
            <a:spLocks noChangeArrowheads="1"/>
          </p:cNvSpPr>
          <p:nvPr/>
        </p:nvSpPr>
        <p:spPr bwMode="auto">
          <a:xfrm>
            <a:off x="4282638" y="3437459"/>
            <a:ext cx="3760839" cy="92333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宋体" pitchFamily="2" charset="-122"/>
                <a:cs typeface="宋体" pitchFamily="2" charset="-122"/>
              </a:rPr>
              <a:t>Does Uncle Al remember the family?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宋体" pitchFamily="2" charset="-122"/>
                <a:cs typeface="宋体" pitchFamily="2" charset="-122"/>
              </a:rPr>
              <a:t>Will he go</a:t>
            </a:r>
            <a:r>
              <a:rPr kumimoji="0" lang="en-US" altLang="zh-CN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宋体" pitchFamily="2" charset="-122"/>
                <a:cs typeface="宋体" pitchFamily="2" charset="-122"/>
              </a:rPr>
              <a:t> </a:t>
            </a:r>
            <a:r>
              <a:rPr kumimoji="0" lang="en-US" altLang="zh-CN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宋体" pitchFamily="2" charset="-122"/>
                <a:cs typeface="宋体" pitchFamily="2" charset="-122"/>
              </a:rPr>
              <a:t>back?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宋体" pitchFamily="2" charset="-122"/>
                <a:cs typeface="宋体" pitchFamily="2" charset="-122"/>
              </a:rPr>
              <a:t>Please make up the ending of the story.</a:t>
            </a:r>
            <a:endParaRPr kumimoji="0" lang="zh-CN" altLang="zh-CN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  <p:cxnSp>
        <p:nvCxnSpPr>
          <p:cNvPr id="1027" name="AutoShape 3"/>
          <p:cNvCxnSpPr>
            <a:cxnSpLocks noChangeShapeType="1"/>
          </p:cNvCxnSpPr>
          <p:nvPr/>
        </p:nvCxnSpPr>
        <p:spPr bwMode="auto">
          <a:xfrm>
            <a:off x="4392939" y="4734895"/>
            <a:ext cx="3705225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cxnSp>
      <p:cxnSp>
        <p:nvCxnSpPr>
          <p:cNvPr id="1028" name="AutoShape 4"/>
          <p:cNvCxnSpPr>
            <a:cxnSpLocks noChangeShapeType="1"/>
          </p:cNvCxnSpPr>
          <p:nvPr/>
        </p:nvCxnSpPr>
        <p:spPr bwMode="auto">
          <a:xfrm>
            <a:off x="4392941" y="5047636"/>
            <a:ext cx="3705225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cxnSp>
      <p:cxnSp>
        <p:nvCxnSpPr>
          <p:cNvPr id="1029" name="AutoShape 5"/>
          <p:cNvCxnSpPr>
            <a:cxnSpLocks noChangeShapeType="1"/>
          </p:cNvCxnSpPr>
          <p:nvPr/>
        </p:nvCxnSpPr>
        <p:spPr bwMode="auto">
          <a:xfrm>
            <a:off x="4392941" y="5371486"/>
            <a:ext cx="3705225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cxnSp>
      <p:cxnSp>
        <p:nvCxnSpPr>
          <p:cNvPr id="1030" name="AutoShape 6"/>
          <p:cNvCxnSpPr>
            <a:cxnSpLocks noChangeShapeType="1"/>
          </p:cNvCxnSpPr>
          <p:nvPr/>
        </p:nvCxnSpPr>
        <p:spPr bwMode="auto">
          <a:xfrm>
            <a:off x="4392940" y="5695336"/>
            <a:ext cx="3705225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cxnSp>
    </p:spTree>
    <p:extLst>
      <p:ext uri="{BB962C8B-B14F-4D97-AF65-F5344CB8AC3E}">
        <p14:creationId xmlns:p14="http://schemas.microsoft.com/office/powerpoint/2010/main" val="2186961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64577" y="461840"/>
            <a:ext cx="10515600" cy="1325563"/>
          </a:xfrm>
        </p:spPr>
        <p:txBody>
          <a:bodyPr/>
          <a:lstStyle/>
          <a:p>
            <a:r>
              <a:rPr lang="en-US" altLang="zh-CN" b="1" dirty="0" smtClean="0">
                <a:latin typeface="Times New Roman" pitchFamily="18" charset="0"/>
                <a:cs typeface="Times New Roman" pitchFamily="18" charset="0"/>
              </a:rPr>
              <a:t>Homework </a:t>
            </a:r>
            <a:endParaRPr lang="zh-CN" alt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94238" y="2335579"/>
            <a:ext cx="10515600" cy="132202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altLang="zh-CN" b="1" dirty="0" smtClean="0">
                <a:latin typeface="Times New Roman" pitchFamily="18" charset="0"/>
                <a:cs typeface="Times New Roman" pitchFamily="18" charset="0"/>
              </a:rPr>
              <a:t>1. Make up the story ending.</a:t>
            </a:r>
            <a:endParaRPr lang="zh-CN" altLang="zh-CN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altLang="zh-CN" b="1" dirty="0" smtClean="0">
                <a:latin typeface="Times New Roman" pitchFamily="18" charset="0"/>
                <a:cs typeface="Times New Roman" pitchFamily="18" charset="0"/>
              </a:rPr>
              <a:t>2. Choose one picture from the book and write down what the characters are thinking.</a:t>
            </a:r>
            <a:endParaRPr lang="zh-CN" altLang="en-US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4822" y="1617054"/>
            <a:ext cx="7257178" cy="5240946"/>
          </a:xfrm>
        </p:spPr>
      </p:pic>
      <p:sp>
        <p:nvSpPr>
          <p:cNvPr id="5" name="文本框 4"/>
          <p:cNvSpPr txBox="1"/>
          <p:nvPr/>
        </p:nvSpPr>
        <p:spPr>
          <a:xfrm>
            <a:off x="309488" y="200465"/>
            <a:ext cx="5899288" cy="57888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latin typeface="Times New Roman" pitchFamily="18" charset="0"/>
                <a:cs typeface="Times New Roman" pitchFamily="18" charset="0"/>
              </a:rPr>
              <a:t>What can you see </a:t>
            </a:r>
            <a:r>
              <a:rPr lang="en-US" altLang="zh-CN" sz="2800" b="1" dirty="0" smtClean="0">
                <a:latin typeface="Times New Roman" pitchFamily="18" charset="0"/>
                <a:cs typeface="Times New Roman" pitchFamily="18" charset="0"/>
              </a:rPr>
              <a:t>from</a:t>
            </a:r>
            <a:r>
              <a:rPr lang="en-US" altLang="zh-CN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dirty="0" smtClean="0">
                <a:latin typeface="Times New Roman" pitchFamily="18" charset="0"/>
                <a:cs typeface="Times New Roman" pitchFamily="18" charset="0"/>
              </a:rPr>
              <a:t>the cover?</a:t>
            </a:r>
            <a:endParaRPr lang="zh-CN" alt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09488" y="1038172"/>
            <a:ext cx="7410158" cy="57888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latin typeface="Times New Roman" pitchFamily="18" charset="0"/>
                <a:cs typeface="Times New Roman" pitchFamily="18" charset="0"/>
              </a:rPr>
              <a:t>Who is Uncle Al? Why do you think that?</a:t>
            </a:r>
            <a:endParaRPr lang="zh-CN" alt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09489" y="1890501"/>
            <a:ext cx="3691011" cy="57888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latin typeface="Times New Roman" pitchFamily="18" charset="0"/>
                <a:cs typeface="Times New Roman" pitchFamily="18" charset="0"/>
              </a:rPr>
              <a:t>What is Uncle Al like?</a:t>
            </a:r>
            <a:endParaRPr lang="zh-CN" alt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文本框 4"/>
          <p:cNvSpPr txBox="1"/>
          <p:nvPr/>
        </p:nvSpPr>
        <p:spPr>
          <a:xfrm>
            <a:off x="309489" y="2732648"/>
            <a:ext cx="3691011" cy="1055608"/>
          </a:xfrm>
          <a:prstGeom prst="round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latin typeface="Times New Roman" pitchFamily="18" charset="0"/>
                <a:cs typeface="Times New Roman" pitchFamily="18" charset="0"/>
              </a:rPr>
              <a:t>What do you want to know from the book?</a:t>
            </a:r>
            <a:endParaRPr lang="zh-CN" alt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5112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3249569" y="1649274"/>
            <a:ext cx="7195143" cy="4900995"/>
            <a:chOff x="2001611" y="945891"/>
            <a:chExt cx="7876850" cy="5428237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1611" y="945891"/>
              <a:ext cx="3985951" cy="5428236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2510" y="945892"/>
              <a:ext cx="3985951" cy="5428236"/>
            </a:xfrm>
            <a:prstGeom prst="rect">
              <a:avLst/>
            </a:prstGeom>
          </p:spPr>
        </p:pic>
      </p:grpSp>
      <p:sp>
        <p:nvSpPr>
          <p:cNvPr id="9" name="椭圆 8"/>
          <p:cNvSpPr/>
          <p:nvPr/>
        </p:nvSpPr>
        <p:spPr>
          <a:xfrm>
            <a:off x="5600700" y="4976447"/>
            <a:ext cx="4501662" cy="174087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4"/>
          <p:cNvSpPr txBox="1"/>
          <p:nvPr/>
        </p:nvSpPr>
        <p:spPr>
          <a:xfrm>
            <a:off x="282087" y="283113"/>
            <a:ext cx="3945988" cy="57888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latin typeface="Times New Roman" pitchFamily="18" charset="0"/>
                <a:cs typeface="Times New Roman" pitchFamily="18" charset="0"/>
              </a:rPr>
              <a:t>What is Uncle Al doing?</a:t>
            </a:r>
            <a:endParaRPr lang="zh-CN" alt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文本框 4"/>
          <p:cNvSpPr txBox="1"/>
          <p:nvPr/>
        </p:nvSpPr>
        <p:spPr>
          <a:xfrm>
            <a:off x="282087" y="1038901"/>
            <a:ext cx="6100588" cy="57888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latin typeface="Times New Roman" pitchFamily="18" charset="0"/>
                <a:cs typeface="Times New Roman" pitchFamily="18" charset="0"/>
              </a:rPr>
              <a:t>What do we need when we go fishing?</a:t>
            </a:r>
            <a:endParaRPr lang="zh-CN" alt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3657601" y="5081954"/>
            <a:ext cx="844061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7035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309489" y="323557"/>
            <a:ext cx="4842803" cy="57888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latin typeface="Times New Roman" pitchFamily="18" charset="0"/>
                <a:cs typeface="Times New Roman" pitchFamily="18" charset="0"/>
              </a:rPr>
              <a:t>Have you ever gone camping?</a:t>
            </a:r>
            <a:endParaRPr lang="zh-CN" alt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文本框 4"/>
          <p:cNvSpPr txBox="1"/>
          <p:nvPr/>
        </p:nvSpPr>
        <p:spPr>
          <a:xfrm>
            <a:off x="309489" y="1308296"/>
            <a:ext cx="3778934" cy="57888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latin typeface="Times New Roman" pitchFamily="18" charset="0"/>
                <a:cs typeface="Times New Roman" pitchFamily="18" charset="0"/>
              </a:rPr>
              <a:t>What did you sleep in?</a:t>
            </a:r>
            <a:endParaRPr lang="zh-CN" alt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文本框 4"/>
          <p:cNvSpPr txBox="1"/>
          <p:nvPr/>
        </p:nvSpPr>
        <p:spPr>
          <a:xfrm>
            <a:off x="309489" y="2301827"/>
            <a:ext cx="3629465" cy="57888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latin typeface="Times New Roman" pitchFamily="18" charset="0"/>
                <a:cs typeface="Times New Roman" pitchFamily="18" charset="0"/>
              </a:rPr>
              <a:t>How did the boy feel?</a:t>
            </a:r>
            <a:endParaRPr lang="zh-CN" alt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4290646" y="1116623"/>
            <a:ext cx="7558836" cy="5451393"/>
            <a:chOff x="2954215" y="1000565"/>
            <a:chExt cx="7761059" cy="5365228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54215" y="1000565"/>
              <a:ext cx="3939684" cy="5365228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5709" y="1000565"/>
              <a:ext cx="3939565" cy="5365066"/>
            </a:xfrm>
            <a:prstGeom prst="rect">
              <a:avLst/>
            </a:prstGeom>
          </p:spPr>
        </p:pic>
      </p:grpSp>
      <p:sp>
        <p:nvSpPr>
          <p:cNvPr id="2" name="椭圆 1"/>
          <p:cNvSpPr/>
          <p:nvPr/>
        </p:nvSpPr>
        <p:spPr>
          <a:xfrm>
            <a:off x="6550269" y="3666391"/>
            <a:ext cx="967153" cy="58908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4" name="直接连接符 3"/>
          <p:cNvCxnSpPr/>
          <p:nvPr/>
        </p:nvCxnSpPr>
        <p:spPr>
          <a:xfrm>
            <a:off x="8493369" y="5169877"/>
            <a:ext cx="1688123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4985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309488" y="226841"/>
            <a:ext cx="7295857" cy="105560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latin typeface="Times New Roman" pitchFamily="18" charset="0"/>
                <a:cs typeface="Times New Roman" pitchFamily="18" charset="0"/>
              </a:rPr>
              <a:t>Do you think Uncle Al’s idea was a good one? Why? Why not?</a:t>
            </a:r>
            <a:endParaRPr lang="zh-CN" alt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2778368" y="1360437"/>
            <a:ext cx="7403122" cy="5148706"/>
            <a:chOff x="1705708" y="1421983"/>
            <a:chExt cx="7403122" cy="5148706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05708" y="1421984"/>
              <a:ext cx="3780691" cy="5148705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28137" y="1421983"/>
              <a:ext cx="3780693" cy="51487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76691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309488" y="313006"/>
            <a:ext cx="6882620" cy="57888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latin typeface="Times New Roman" pitchFamily="18" charset="0"/>
                <a:cs typeface="Times New Roman" pitchFamily="18" charset="0"/>
              </a:rPr>
              <a:t>What do you think Uncle Al is looking for?</a:t>
            </a:r>
            <a:endParaRPr lang="zh-CN" alt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1729536" y="1057042"/>
            <a:ext cx="8001000" cy="5528396"/>
            <a:chOff x="1670538" y="1250472"/>
            <a:chExt cx="8001000" cy="5528396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0538" y="1250473"/>
              <a:ext cx="4059498" cy="5528395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5516" y="1250472"/>
              <a:ext cx="4056022" cy="5526079"/>
            </a:xfrm>
            <a:prstGeom prst="rect">
              <a:avLst/>
            </a:prstGeom>
          </p:spPr>
        </p:pic>
      </p:grpSp>
      <p:cxnSp>
        <p:nvCxnSpPr>
          <p:cNvPr id="3" name="直接连接符 2"/>
          <p:cNvCxnSpPr/>
          <p:nvPr/>
        </p:nvCxnSpPr>
        <p:spPr>
          <a:xfrm>
            <a:off x="3042138" y="2514600"/>
            <a:ext cx="1002324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1608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309487" y="218049"/>
            <a:ext cx="7937697" cy="105560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latin typeface="Times New Roman" pitchFamily="18" charset="0"/>
                <a:cs typeface="Times New Roman" pitchFamily="18" charset="0"/>
              </a:rPr>
              <a:t>Do you think Uncle Al knows what has happened?</a:t>
            </a:r>
          </a:p>
          <a:p>
            <a:r>
              <a:rPr lang="en-US" altLang="zh-CN" sz="2800" b="1" dirty="0" smtClean="0">
                <a:latin typeface="Times New Roman" pitchFamily="18" charset="0"/>
                <a:cs typeface="Times New Roman" pitchFamily="18" charset="0"/>
              </a:rPr>
              <a:t>Why do you think that?</a:t>
            </a:r>
            <a:endParaRPr lang="zh-CN" alt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2280265" y="1459522"/>
            <a:ext cx="7427077" cy="5117122"/>
            <a:chOff x="2280266" y="1556238"/>
            <a:chExt cx="7427077" cy="5117122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0266" y="1556238"/>
              <a:ext cx="3757500" cy="5117122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49843" y="1556238"/>
              <a:ext cx="3757500" cy="51171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73680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4081605" y="1186960"/>
            <a:ext cx="7831972" cy="5363309"/>
            <a:chOff x="4081605" y="1292468"/>
            <a:chExt cx="7923102" cy="5486400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1605" y="1292469"/>
              <a:ext cx="4035287" cy="5486399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80905" y="1292468"/>
              <a:ext cx="4023802" cy="5486400"/>
            </a:xfrm>
            <a:prstGeom prst="rect">
              <a:avLst/>
            </a:prstGeom>
          </p:spPr>
        </p:pic>
      </p:grpSp>
      <p:sp>
        <p:nvSpPr>
          <p:cNvPr id="5" name="文本框 4"/>
          <p:cNvSpPr txBox="1"/>
          <p:nvPr/>
        </p:nvSpPr>
        <p:spPr>
          <a:xfrm>
            <a:off x="309487" y="323557"/>
            <a:ext cx="9194997" cy="57888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latin typeface="Times New Roman" pitchFamily="18" charset="0"/>
                <a:cs typeface="Times New Roman" pitchFamily="18" charset="0"/>
              </a:rPr>
              <a:t>What do you think the people in the car might be thinking?</a:t>
            </a:r>
            <a:endParaRPr lang="zh-CN" alt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文本框 4"/>
          <p:cNvSpPr txBox="1"/>
          <p:nvPr/>
        </p:nvSpPr>
        <p:spPr>
          <a:xfrm>
            <a:off x="309489" y="1281916"/>
            <a:ext cx="3550334" cy="105560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latin typeface="Times New Roman" pitchFamily="18" charset="0"/>
                <a:cs typeface="Times New Roman" pitchFamily="18" charset="0"/>
              </a:rPr>
              <a:t>How do you think Dad and the boy feel?</a:t>
            </a:r>
            <a:endParaRPr lang="zh-CN" alt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88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5933" y="167051"/>
            <a:ext cx="5676067" cy="962513"/>
          </a:xfrm>
        </p:spPr>
        <p:txBody>
          <a:bodyPr>
            <a:normAutofit/>
          </a:bodyPr>
          <a:lstStyle/>
          <a:p>
            <a:r>
              <a:rPr lang="en-US" altLang="zh-CN" sz="2800" b="1" dirty="0" smtClean="0">
                <a:latin typeface="Times New Roman" pitchFamily="18" charset="0"/>
                <a:cs typeface="Times New Roman" pitchFamily="18" charset="0"/>
              </a:rPr>
              <a:t>Read the story and finish the chart.</a:t>
            </a:r>
            <a:endParaRPr lang="zh-CN" alt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376" y="1169377"/>
            <a:ext cx="3869182" cy="5275579"/>
          </a:xfrm>
          <a:prstGeom prst="rect">
            <a:avLst/>
          </a:prstGeom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5863336" y="167051"/>
            <a:ext cx="5661514" cy="642292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宋体" pitchFamily="2" charset="-122"/>
                <a:cs typeface="宋体" pitchFamily="2" charset="-122"/>
              </a:rPr>
              <a:t>                                    Title:</a:t>
            </a:r>
            <a:r>
              <a:rPr kumimoji="0" lang="en-US" altLang="zh-CN" sz="12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宋体" pitchFamily="2" charset="-122"/>
                <a:cs typeface="宋体" pitchFamily="2" charset="-122"/>
              </a:rPr>
              <a:t> </a:t>
            </a:r>
            <a:r>
              <a:rPr kumimoji="0" lang="en-US" altLang="zh-CN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宋体" pitchFamily="2" charset="-122"/>
                <a:cs typeface="宋体" pitchFamily="2" charset="-122"/>
              </a:rPr>
              <a:t>________________                 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zh-CN" sz="1200" dirty="0" smtClean="0">
                <a:latin typeface="Times New Roman" pitchFamily="18" charset="0"/>
                <a:ea typeface="宋体" pitchFamily="2" charset="-122"/>
                <a:cs typeface="宋体" pitchFamily="2" charset="-122"/>
              </a:rPr>
              <a:t>    Characters</a:t>
            </a:r>
            <a:r>
              <a:rPr kumimoji="0" lang="en-US" altLang="zh-CN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宋体" pitchFamily="2" charset="-122"/>
                <a:cs typeface="宋体" pitchFamily="2" charset="-122"/>
              </a:rPr>
              <a:t>: ________               </a:t>
            </a:r>
            <a:r>
              <a:rPr kumimoji="0" lang="en-US" altLang="zh-CN" sz="12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宋体" pitchFamily="2" charset="-122"/>
                <a:cs typeface="宋体" pitchFamily="2" charset="-122"/>
              </a:rPr>
              <a:t> </a:t>
            </a:r>
            <a:r>
              <a:rPr kumimoji="0" lang="en-US" altLang="zh-CN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宋体" pitchFamily="2" charset="-122"/>
                <a:cs typeface="宋体" pitchFamily="2" charset="-122"/>
              </a:rPr>
              <a:t>Personality:</a:t>
            </a:r>
            <a:r>
              <a:rPr kumimoji="0" lang="en-US" altLang="zh-CN" sz="12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宋体" pitchFamily="2" charset="-122"/>
                <a:cs typeface="宋体" pitchFamily="2" charset="-122"/>
              </a:rPr>
              <a:t> ______________</a:t>
            </a:r>
            <a:endParaRPr kumimoji="0" lang="en-US" altLang="zh-CN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宋体" pitchFamily="2" charset="-122"/>
              <a:cs typeface="宋体" pitchFamily="2" charset="-122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zh-CN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宋体" pitchFamily="2" charset="-122"/>
              <a:cs typeface="宋体" pitchFamily="2" charset="-122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宋体" pitchFamily="2" charset="-122"/>
                <a:cs typeface="宋体" pitchFamily="2" charset="-122"/>
              </a:rPr>
              <a:t>List all the main events that happened in the story.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zh-CN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  <p:sp>
        <p:nvSpPr>
          <p:cNvPr id="11" name="AutoShape 3"/>
          <p:cNvSpPr>
            <a:spLocks noChangeArrowheads="1"/>
          </p:cNvSpPr>
          <p:nvPr/>
        </p:nvSpPr>
        <p:spPr bwMode="auto">
          <a:xfrm>
            <a:off x="7016261" y="2353677"/>
            <a:ext cx="3594588" cy="411894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宋体" pitchFamily="2" charset="-122"/>
                <a:cs typeface="宋体" pitchFamily="2" charset="-122"/>
              </a:rPr>
              <a:t>What happened next?</a:t>
            </a:r>
            <a:endParaRPr kumimoji="0" lang="zh-CN" altLang="zh-CN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  <p:sp>
        <p:nvSpPr>
          <p:cNvPr id="12" name="AutoShape 4"/>
          <p:cNvSpPr>
            <a:spLocks noChangeArrowheads="1"/>
          </p:cNvSpPr>
          <p:nvPr/>
        </p:nvSpPr>
        <p:spPr bwMode="auto">
          <a:xfrm>
            <a:off x="8627816" y="1733363"/>
            <a:ext cx="371475" cy="542925"/>
          </a:xfrm>
          <a:prstGeom prst="downArrow">
            <a:avLst>
              <a:gd name="adj1" fmla="val 50000"/>
              <a:gd name="adj2" fmla="val 36538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eaVert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6" name="AutoShape 5"/>
          <p:cNvSpPr>
            <a:spLocks noChangeArrowheads="1"/>
          </p:cNvSpPr>
          <p:nvPr/>
        </p:nvSpPr>
        <p:spPr bwMode="auto">
          <a:xfrm>
            <a:off x="7078906" y="4695305"/>
            <a:ext cx="3594588" cy="468189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宋体" pitchFamily="2" charset="-122"/>
                <a:cs typeface="宋体" pitchFamily="2" charset="-122"/>
              </a:rPr>
              <a:t>How was the problem solved?</a:t>
            </a:r>
            <a:endParaRPr kumimoji="0" lang="zh-CN" altLang="zh-CN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  <p:sp>
        <p:nvSpPr>
          <p:cNvPr id="18" name="AutoShape 5"/>
          <p:cNvSpPr>
            <a:spLocks noChangeArrowheads="1"/>
          </p:cNvSpPr>
          <p:nvPr/>
        </p:nvSpPr>
        <p:spPr bwMode="auto">
          <a:xfrm>
            <a:off x="7078906" y="5842881"/>
            <a:ext cx="3594588" cy="468189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宋体" pitchFamily="2" charset="-122"/>
                <a:cs typeface="宋体" pitchFamily="2" charset="-122"/>
              </a:rPr>
              <a:t>How did</a:t>
            </a:r>
            <a:r>
              <a:rPr kumimoji="0" lang="en-US" altLang="zh-CN" sz="12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宋体" pitchFamily="2" charset="-122"/>
                <a:cs typeface="宋体" pitchFamily="2" charset="-122"/>
              </a:rPr>
              <a:t> the story end</a:t>
            </a:r>
            <a:r>
              <a:rPr kumimoji="0" lang="en-US" altLang="zh-CN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宋体" pitchFamily="2" charset="-122"/>
                <a:cs typeface="宋体" pitchFamily="2" charset="-122"/>
              </a:rPr>
              <a:t>?</a:t>
            </a:r>
            <a:endParaRPr kumimoji="0" lang="zh-CN" altLang="zh-CN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  <p:sp>
        <p:nvSpPr>
          <p:cNvPr id="17" name="AutoShape 4"/>
          <p:cNvSpPr>
            <a:spLocks noChangeArrowheads="1"/>
          </p:cNvSpPr>
          <p:nvPr/>
        </p:nvSpPr>
        <p:spPr bwMode="auto">
          <a:xfrm>
            <a:off x="8631448" y="5249073"/>
            <a:ext cx="364213" cy="536265"/>
          </a:xfrm>
          <a:prstGeom prst="downArrow">
            <a:avLst>
              <a:gd name="adj1" fmla="val 50000"/>
              <a:gd name="adj2" fmla="val 36538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eaVert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4" name="AutoShape 5"/>
          <p:cNvSpPr>
            <a:spLocks noChangeArrowheads="1"/>
          </p:cNvSpPr>
          <p:nvPr/>
        </p:nvSpPr>
        <p:spPr bwMode="auto">
          <a:xfrm>
            <a:off x="7016261" y="3491953"/>
            <a:ext cx="3594588" cy="468189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宋体" pitchFamily="2" charset="-122"/>
                <a:cs typeface="宋体" pitchFamily="2" charset="-122"/>
              </a:rPr>
              <a:t>What was a problem?</a:t>
            </a: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  <p:sp>
        <p:nvSpPr>
          <p:cNvPr id="13" name="AutoShape 4"/>
          <p:cNvSpPr>
            <a:spLocks noChangeArrowheads="1"/>
          </p:cNvSpPr>
          <p:nvPr/>
        </p:nvSpPr>
        <p:spPr bwMode="auto">
          <a:xfrm>
            <a:off x="8627817" y="2835588"/>
            <a:ext cx="371475" cy="542925"/>
          </a:xfrm>
          <a:prstGeom prst="downArrow">
            <a:avLst>
              <a:gd name="adj1" fmla="val 50000"/>
              <a:gd name="adj2" fmla="val 36538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eaVert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5" name="AutoShape 4"/>
          <p:cNvSpPr>
            <a:spLocks noChangeArrowheads="1"/>
          </p:cNvSpPr>
          <p:nvPr/>
        </p:nvSpPr>
        <p:spPr bwMode="auto">
          <a:xfrm>
            <a:off x="8627817" y="4048714"/>
            <a:ext cx="371475" cy="542925"/>
          </a:xfrm>
          <a:prstGeom prst="downArrow">
            <a:avLst>
              <a:gd name="adj1" fmla="val 50000"/>
              <a:gd name="adj2" fmla="val 36538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eaVert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9" name="AutoShape 3"/>
          <p:cNvSpPr>
            <a:spLocks noChangeArrowheads="1"/>
          </p:cNvSpPr>
          <p:nvPr/>
        </p:nvSpPr>
        <p:spPr bwMode="auto">
          <a:xfrm>
            <a:off x="7016261" y="1219916"/>
            <a:ext cx="3594588" cy="411894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宋体" pitchFamily="2" charset="-122"/>
                <a:cs typeface="宋体" pitchFamily="2" charset="-122"/>
              </a:rPr>
              <a:t>What happened </a:t>
            </a:r>
            <a:r>
              <a:rPr lang="en-US" altLang="zh-CN" sz="1200" dirty="0" smtClean="0">
                <a:latin typeface="Times New Roman" pitchFamily="18" charset="0"/>
                <a:ea typeface="宋体" pitchFamily="2" charset="-122"/>
                <a:cs typeface="宋体" pitchFamily="2" charset="-122"/>
              </a:rPr>
              <a:t>first</a:t>
            </a:r>
            <a:r>
              <a:rPr kumimoji="0" lang="en-US" altLang="zh-CN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宋体" pitchFamily="2" charset="-122"/>
                <a:cs typeface="宋体" pitchFamily="2" charset="-122"/>
              </a:rPr>
              <a:t>?</a:t>
            </a:r>
            <a:endParaRPr kumimoji="0" lang="zh-CN" altLang="zh-CN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71772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262</TotalTime>
  <Words>263</Words>
  <Application>Microsoft Office PowerPoint</Application>
  <PresentationFormat>自定义</PresentationFormat>
  <Paragraphs>36</Paragraphs>
  <Slides>13</Slides>
  <Notes>0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13</vt:i4>
      </vt:variant>
    </vt:vector>
  </HeadingPairs>
  <TitlesOfParts>
    <vt:vector size="14" baseType="lpstr">
      <vt:lpstr>Office 主题​​</vt:lpstr>
      <vt:lpstr>选自《多维阅读第9级》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Read the story and finish the chart.</vt:lpstr>
      <vt:lpstr>PowerPoint 演示文稿</vt:lpstr>
      <vt:lpstr>Does Uncle Al remember the family? Will he go back? Let’s make up the ending of the story.</vt:lpstr>
      <vt:lpstr>PowerPoint 演示文稿</vt:lpstr>
      <vt:lpstr>Homework 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多维阅读第9级</dc:title>
  <dc:creator>Windows</dc:creator>
  <cp:lastModifiedBy>fltrp</cp:lastModifiedBy>
  <cp:revision>30</cp:revision>
  <dcterms:created xsi:type="dcterms:W3CDTF">2018-09-09T10:01:41Z</dcterms:created>
  <dcterms:modified xsi:type="dcterms:W3CDTF">2018-12-06T07:14:37Z</dcterms:modified>
</cp:coreProperties>
</file>