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8" r:id="rId4"/>
    <p:sldId id="287" r:id="rId5"/>
    <p:sldId id="290" r:id="rId6"/>
    <p:sldId id="289" r:id="rId7"/>
    <p:sldId id="285" r:id="rId8"/>
    <p:sldId id="303" r:id="rId9"/>
    <p:sldId id="258" r:id="rId10"/>
    <p:sldId id="293" r:id="rId11"/>
    <p:sldId id="294" r:id="rId12"/>
    <p:sldId id="295" r:id="rId13"/>
    <p:sldId id="296" r:id="rId14"/>
    <p:sldId id="260" r:id="rId15"/>
    <p:sldId id="304" r:id="rId16"/>
    <p:sldId id="259" r:id="rId17"/>
    <p:sldId id="261" r:id="rId18"/>
    <p:sldId id="299" r:id="rId19"/>
    <p:sldId id="298" r:id="rId20"/>
    <p:sldId id="297" r:id="rId21"/>
    <p:sldId id="264" r:id="rId22"/>
    <p:sldId id="274" r:id="rId23"/>
    <p:sldId id="266" r:id="rId24"/>
    <p:sldId id="284" r:id="rId25"/>
    <p:sldId id="300" r:id="rId26"/>
    <p:sldId id="301" r:id="rId27"/>
    <p:sldId id="305" r:id="rId28"/>
    <p:sldId id="302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000099"/>
    <a:srgbClr val="FF9999"/>
    <a:srgbClr val="CCFFCC"/>
    <a:srgbClr val="CCFFFF"/>
    <a:srgbClr val="9900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2625" autoAdjust="0"/>
  </p:normalViewPr>
  <p:slideViewPr>
    <p:cSldViewPr>
      <p:cViewPr varScale="1">
        <p:scale>
          <a:sx n="87" d="100"/>
          <a:sy n="87" d="100"/>
        </p:scale>
        <p:origin x="-133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7E4BC-8542-4BDA-B02D-31FF4330F0A4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3FC89-4C72-422C-A778-96A8AC5B33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15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65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57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42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187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455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075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615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9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77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8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68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514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94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831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42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7519"/>
          <a:stretch/>
        </p:blipFill>
        <p:spPr>
          <a:xfrm>
            <a:off x="-14444" y="0"/>
            <a:ext cx="91805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5448" y="4853295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  <a:latin typeface="+mn-ea"/>
              </a:rPr>
              <a:t>选自</a:t>
            </a:r>
            <a:r>
              <a:rPr lang="en-US" altLang="zh-CN" sz="3600" b="1" dirty="0" smtClean="0">
                <a:solidFill>
                  <a:srgbClr val="FFFF00"/>
                </a:solidFill>
                <a:latin typeface="+mn-ea"/>
              </a:rPr>
              <a:t>《</a:t>
            </a:r>
            <a:r>
              <a:rPr lang="zh-CN" altLang="en-US" sz="3600" b="1" dirty="0">
                <a:solidFill>
                  <a:srgbClr val="FFFF00"/>
                </a:solidFill>
                <a:latin typeface="+mn-ea"/>
              </a:rPr>
              <a:t>多维阅读第</a:t>
            </a:r>
            <a:r>
              <a:rPr lang="en-US" altLang="zh-CN" sz="3600" b="1" dirty="0">
                <a:solidFill>
                  <a:srgbClr val="FFFF00"/>
                </a:solidFill>
                <a:latin typeface="+mn-ea"/>
                <a:cs typeface="Times New Roman" pitchFamily="18" charset="0"/>
              </a:rPr>
              <a:t>9</a:t>
            </a:r>
            <a:r>
              <a:rPr lang="zh-CN" altLang="en-US" sz="3600" b="1" dirty="0" smtClean="0">
                <a:solidFill>
                  <a:srgbClr val="FFFF00"/>
                </a:solidFill>
                <a:latin typeface="+mn-ea"/>
              </a:rPr>
              <a:t>级</a:t>
            </a:r>
            <a:r>
              <a:rPr lang="en-US" altLang="zh-CN" sz="3600" b="1" dirty="0" smtClean="0">
                <a:solidFill>
                  <a:srgbClr val="FFFF00"/>
                </a:solidFill>
                <a:latin typeface="+mn-ea"/>
              </a:rPr>
              <a:t>》</a:t>
            </a:r>
            <a:endParaRPr lang="zh-CN" altLang="en-US" sz="36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082" y="1050995"/>
            <a:ext cx="804656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Up Pops a Mushroom</a:t>
            </a:r>
          </a:p>
          <a:p>
            <a:pPr algn="ctr"/>
            <a:r>
              <a:rPr lang="zh-CN" alt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神奇</a:t>
            </a:r>
            <a:r>
              <a:rPr lang="zh-CN" alt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的蘑菇世界</a:t>
            </a:r>
            <a:endParaRPr lang="zh-CN" alt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33937" y="953435"/>
            <a:ext cx="7898045" cy="5416637"/>
            <a:chOff x="827584" y="2060848"/>
            <a:chExt cx="6640270" cy="458216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2060848"/>
              <a:ext cx="3360622" cy="458216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32" y="2060848"/>
              <a:ext cx="3360622" cy="4582164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1554889" y="1233683"/>
            <a:ext cx="712855" cy="3203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2267744" y="1429683"/>
            <a:ext cx="2816367" cy="2487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084111" y="1371736"/>
            <a:ext cx="1459302" cy="61341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fungus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82" y="2996952"/>
            <a:ext cx="5236079" cy="3510059"/>
          </a:xfrm>
          <a:prstGeom prst="rect">
            <a:avLst/>
          </a:prstGeom>
        </p:spPr>
      </p:pic>
      <p:sp>
        <p:nvSpPr>
          <p:cNvPr id="16" name="TextBox 38"/>
          <p:cNvSpPr txBox="1"/>
          <p:nvPr/>
        </p:nvSpPr>
        <p:spPr>
          <a:xfrm>
            <a:off x="0" y="0"/>
            <a:ext cx="6732240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Read and check: What </a:t>
            </a:r>
            <a:r>
              <a:rPr lang="en-US" altLang="zh-CN" sz="32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is mushroom</a:t>
            </a:r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?</a:t>
            </a:r>
            <a:endParaRPr lang="en-US" altLang="zh-CN" sz="32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39552" y="1016072"/>
            <a:ext cx="7848872" cy="5293247"/>
            <a:chOff x="827584" y="2060848"/>
            <a:chExt cx="6640270" cy="458216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2060848"/>
              <a:ext cx="3360622" cy="458216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32" y="2060848"/>
              <a:ext cx="3360622" cy="4582164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719608" y="4509120"/>
            <a:ext cx="6291536" cy="216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5682198" y="3969060"/>
            <a:ext cx="144016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182544" y="3537012"/>
            <a:ext cx="1763688" cy="864096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cobweb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527" y="764705"/>
            <a:ext cx="2996538" cy="2160240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0" y="0"/>
            <a:ext cx="5436096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What does the root look like?</a:t>
            </a:r>
          </a:p>
        </p:txBody>
      </p:sp>
    </p:spTree>
    <p:extLst>
      <p:ext uri="{BB962C8B-B14F-4D97-AF65-F5344CB8AC3E}">
        <p14:creationId xmlns:p14="http://schemas.microsoft.com/office/powerpoint/2010/main" val="40558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83568" y="1052736"/>
            <a:ext cx="7848872" cy="5256584"/>
            <a:chOff x="827584" y="2060848"/>
            <a:chExt cx="6640270" cy="458216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2060848"/>
              <a:ext cx="3360622" cy="45821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32" y="2060848"/>
              <a:ext cx="3360622" cy="4582164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0" y="0"/>
            <a:ext cx="8748464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</a:rPr>
              <a:t>Can </a:t>
            </a:r>
            <a:r>
              <a:rPr lang="en-US" altLang="zh-CN" sz="3200" b="1" dirty="0">
                <a:latin typeface="Times New Roman" panose="02020603050405020304" pitchFamily="18" charset="0"/>
              </a:rPr>
              <a:t>you eat all mushrooms? Why? Why not?</a:t>
            </a:r>
            <a:endParaRPr lang="zh-CN" altLang="en-US" sz="3200" b="1" dirty="0"/>
          </a:p>
        </p:txBody>
      </p:sp>
      <p:sp>
        <p:nvSpPr>
          <p:cNvPr id="4" name="椭圆 3"/>
          <p:cNvSpPr/>
          <p:nvPr/>
        </p:nvSpPr>
        <p:spPr>
          <a:xfrm>
            <a:off x="1878252" y="3537012"/>
            <a:ext cx="1019815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685432" y="1164689"/>
            <a:ext cx="2218306" cy="23723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4903738" y="836712"/>
            <a:ext cx="1972518" cy="60343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poisonous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12319" r="12317"/>
          <a:stretch/>
        </p:blipFill>
        <p:spPr>
          <a:xfrm>
            <a:off x="5148064" y="1700808"/>
            <a:ext cx="3016285" cy="2992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4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584836" y="836712"/>
            <a:ext cx="2763028" cy="1944216"/>
            <a:chOff x="839842" y="763141"/>
            <a:chExt cx="3099030" cy="21516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842" y="763141"/>
              <a:ext cx="1578047" cy="215164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825" y="763141"/>
              <a:ext cx="1578047" cy="2151646"/>
            </a:xfrm>
            <a:prstGeom prst="rect">
              <a:avLst/>
            </a:prstGeom>
          </p:spPr>
        </p:pic>
      </p:grpSp>
      <p:sp>
        <p:nvSpPr>
          <p:cNvPr id="13" name="TextBox 38"/>
          <p:cNvSpPr txBox="1"/>
          <p:nvPr/>
        </p:nvSpPr>
        <p:spPr>
          <a:xfrm>
            <a:off x="0" y="0"/>
            <a:ext cx="5796136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Which one do you want to know?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0" y="882819"/>
            <a:ext cx="2746300" cy="18981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529473"/>
            <a:ext cx="2763465" cy="19049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22" y="2852936"/>
            <a:ext cx="2903487" cy="20077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49" y="4541803"/>
            <a:ext cx="2768697" cy="190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00808"/>
            <a:ext cx="9036496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. Which </a:t>
            </a: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mushroom do you want to know? </a:t>
            </a:r>
            <a:endParaRPr lang="zh-CN" altLang="zh-CN" sz="2800" b="1" kern="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. Where </a:t>
            </a: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do you see this 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type </a:t>
            </a: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of mushroom? </a:t>
            </a:r>
            <a:endParaRPr lang="zh-CN" altLang="zh-CN" sz="2800" b="1" kern="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. What </a:t>
            </a: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does it look like?</a:t>
            </a:r>
            <a:endParaRPr lang="zh-CN" altLang="zh-CN" sz="2800" b="1" kern="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4. Would </a:t>
            </a: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you like to eat a mushroom like this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    Why</a:t>
            </a: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? Why not?</a:t>
            </a:r>
            <a:endParaRPr lang="zh-CN" altLang="zh-CN" sz="2800" b="1" kern="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5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. What </a:t>
            </a: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is something special about this 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mushroom? </a:t>
            </a:r>
            <a:endParaRPr lang="zh-CN" altLang="zh-CN" sz="2800" b="1" kern="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6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. What else do </a:t>
            </a:r>
            <a:r>
              <a:rPr lang="en-US" altLang="zh-CN" sz="2800" b="1" kern="0" dirty="0">
                <a:latin typeface="Times New Roman" panose="02020603050405020304" pitchFamily="18" charset="0"/>
                <a:cs typeface="Times New Roman" pitchFamily="18" charset="0"/>
              </a:rPr>
              <a:t>you know about this mushroom</a:t>
            </a:r>
            <a:r>
              <a:rPr lang="en-US" altLang="zh-CN" sz="2800" b="1" kern="0" dirty="0" smtClean="0">
                <a:latin typeface="Times New Roman" panose="02020603050405020304" pitchFamily="18" charset="0"/>
                <a:cs typeface="Times New Roman" pitchFamily="18" charset="0"/>
              </a:rPr>
              <a:t>?  </a:t>
            </a:r>
            <a:endParaRPr lang="zh-CN" altLang="zh-CN" b="1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38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Read and draw the mushroom,</a:t>
            </a:r>
          </a:p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and write the key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8"/>
          <p:cNvSpPr txBox="1"/>
          <p:nvPr/>
        </p:nvSpPr>
        <p:spPr>
          <a:xfrm>
            <a:off x="-1" y="0"/>
            <a:ext cx="9144001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Read and draw the mushroom,</a:t>
            </a:r>
          </a:p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and write the key words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77218"/>
            <a:ext cx="7056784" cy="57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03465" y="545402"/>
            <a:ext cx="8279905" cy="5742953"/>
            <a:chOff x="0" y="566367"/>
            <a:chExt cx="8279905" cy="574295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367"/>
              <a:ext cx="4211960" cy="57429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566368"/>
              <a:ext cx="4211961" cy="5742952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3866114" y="116631"/>
            <a:ext cx="5026366" cy="1440161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Where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might you find slime? </a:t>
            </a:r>
            <a:endParaRPr lang="en-US" altLang="zh-CN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What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other things do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you know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are slimy?</a:t>
            </a:r>
          </a:p>
        </p:txBody>
      </p:sp>
      <p:sp>
        <p:nvSpPr>
          <p:cNvPr id="3" name="椭圆 2"/>
          <p:cNvSpPr/>
          <p:nvPr/>
        </p:nvSpPr>
        <p:spPr>
          <a:xfrm>
            <a:off x="3644075" y="1660617"/>
            <a:ext cx="3036692" cy="19844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493322" y="5712291"/>
            <a:ext cx="4039118" cy="57606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tinkhorn mushroom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780219" y="2139334"/>
            <a:ext cx="1392182" cy="569586"/>
          </a:xfrm>
          <a:prstGeom prst="roundRect">
            <a:avLst/>
          </a:prstGeom>
          <a:solidFill>
            <a:srgbClr val="FFCC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slime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815655" y="2906626"/>
            <a:ext cx="1364329" cy="531217"/>
          </a:xfrm>
          <a:prstGeom prst="roundRect">
            <a:avLst/>
          </a:prstGeom>
          <a:solidFill>
            <a:srgbClr val="FFCC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slimy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515425" y="4869160"/>
            <a:ext cx="2792879" cy="7924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938" y="2139334"/>
            <a:ext cx="4666326" cy="414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0365"/>
            <a:ext cx="8520077" cy="5888667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187624" y="1513254"/>
            <a:ext cx="1080120" cy="3687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>
            <a:stCxn id="2" idx="5"/>
          </p:cNvCxnSpPr>
          <p:nvPr/>
        </p:nvCxnSpPr>
        <p:spPr>
          <a:xfrm>
            <a:off x="2109564" y="1828024"/>
            <a:ext cx="2372023" cy="18486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4067944" y="260648"/>
            <a:ext cx="4968552" cy="21602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What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does “gobble up” mean?</a:t>
            </a:r>
          </a:p>
          <a:p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How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 you know that flies help to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spread the star stinkhorn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mushrooms?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" y="464693"/>
            <a:ext cx="8461246" cy="5832648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3563888" y="188640"/>
            <a:ext cx="5400600" cy="306896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What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 something special about this fungus?</a:t>
            </a: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Why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 you think the words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“monster fungus”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are used?</a:t>
            </a: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Do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you think this fungus should be dug up and got rid of ?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3" name="椭圆 12"/>
          <p:cNvSpPr/>
          <p:nvPr/>
        </p:nvSpPr>
        <p:spPr>
          <a:xfrm>
            <a:off x="107504" y="321947"/>
            <a:ext cx="3275856" cy="22768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508104" y="6009309"/>
            <a:ext cx="2952328" cy="57606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honey mushroom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979712" y="3501008"/>
            <a:ext cx="1512829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043608" y="5085184"/>
            <a:ext cx="1440160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8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8" y="476672"/>
            <a:ext cx="8538926" cy="5904656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5148064" y="5733256"/>
            <a:ext cx="432048" cy="238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55576" y="2564904"/>
            <a:ext cx="1404156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47564" y="1929363"/>
            <a:ext cx="1260140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547664" y="980728"/>
            <a:ext cx="1224136" cy="3770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6059155" y="260648"/>
            <a:ext cx="2373096" cy="50405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host fungus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4720" t="8420" r="7160" b="4640"/>
          <a:stretch/>
        </p:blipFill>
        <p:spPr>
          <a:xfrm>
            <a:off x="2733407" y="1082179"/>
            <a:ext cx="2149854" cy="15950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476" y="4985978"/>
            <a:ext cx="1591775" cy="139535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449282" y="1029791"/>
            <a:ext cx="4364269" cy="336739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Why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 you think it is called a ghost fungus?</a:t>
            </a: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Does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it need light to grow? How do you know that?</a:t>
            </a: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How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 you know this is not a mushroom to eat?</a:t>
            </a:r>
          </a:p>
        </p:txBody>
      </p:sp>
    </p:spTree>
    <p:extLst>
      <p:ext uri="{BB962C8B-B14F-4D97-AF65-F5344CB8AC3E}">
        <p14:creationId xmlns:p14="http://schemas.microsoft.com/office/powerpoint/2010/main" val="87811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23529" y="312998"/>
            <a:ext cx="5472608" cy="886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What’s this in the picture? </a:t>
            </a:r>
            <a:endParaRPr lang="zh-CN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16016" y="1556792"/>
            <a:ext cx="3630403" cy="4968552"/>
            <a:chOff x="4427984" y="1453310"/>
            <a:chExt cx="3630403" cy="49685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1453310"/>
              <a:ext cx="3630403" cy="4968552"/>
            </a:xfrm>
            <a:prstGeom prst="rect">
              <a:avLst/>
            </a:prstGeom>
          </p:spPr>
        </p:pic>
        <p:sp>
          <p:nvSpPr>
            <p:cNvPr id="3" name="流程图: 库存数据 2"/>
            <p:cNvSpPr/>
            <p:nvPr/>
          </p:nvSpPr>
          <p:spPr>
            <a:xfrm rot="5400000">
              <a:off x="5341678" y="1702215"/>
              <a:ext cx="1803014" cy="2232248"/>
            </a:xfrm>
            <a:prstGeom prst="flowChartOnlineStorag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" name="直接箭头连接符 7"/>
          <p:cNvCxnSpPr/>
          <p:nvPr/>
        </p:nvCxnSpPr>
        <p:spPr>
          <a:xfrm>
            <a:off x="2555776" y="980728"/>
            <a:ext cx="3096344" cy="338437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7" y="440668"/>
            <a:ext cx="8591762" cy="5911426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201186" y="3717032"/>
            <a:ext cx="6192688" cy="28524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What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words make you think these are not small mushroom?</a:t>
            </a: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How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 you know these mushrooms must be very poisonous?</a:t>
            </a: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Would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you touch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these mushrooms?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Why? Why not?</a:t>
            </a:r>
          </a:p>
        </p:txBody>
      </p:sp>
      <p:sp>
        <p:nvSpPr>
          <p:cNvPr id="13" name="椭圆 12"/>
          <p:cNvSpPr/>
          <p:nvPr/>
        </p:nvSpPr>
        <p:spPr>
          <a:xfrm>
            <a:off x="395536" y="1227434"/>
            <a:ext cx="3312367" cy="4680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75557" y="1916832"/>
            <a:ext cx="1836203" cy="311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403648" y="2420888"/>
            <a:ext cx="1512168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004048" y="440668"/>
            <a:ext cx="3456384" cy="7200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ly agaric mushroom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8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Read, share the information</a:t>
            </a:r>
          </a:p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and write the key words: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60" y="1196752"/>
            <a:ext cx="4348688" cy="5526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96769" y="1086973"/>
            <a:ext cx="8150462" cy="5641705"/>
            <a:chOff x="343219" y="1086973"/>
            <a:chExt cx="8150462" cy="56417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19" y="1086973"/>
              <a:ext cx="4136544" cy="56401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1086973"/>
              <a:ext cx="4137705" cy="564170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44" y="1164562"/>
            <a:ext cx="4436111" cy="38881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79631"/>
          <a:stretch/>
        </p:blipFill>
        <p:spPr>
          <a:xfrm>
            <a:off x="870186" y="5077308"/>
            <a:ext cx="7546284" cy="1542982"/>
          </a:xfrm>
          <a:prstGeom prst="rect">
            <a:avLst/>
          </a:prstGeom>
        </p:spPr>
      </p:pic>
      <p:sp>
        <p:nvSpPr>
          <p:cNvPr id="7" name="TextBox 38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Read and find something similar and different between mushrooms and other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2987824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Listen and read  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098" name="Picture 2" descr="http://p3.so.qhmsg.com/bdr/_240_/t01bb9db5c9496f2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472608" cy="448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71442" y="2777378"/>
            <a:ext cx="3959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pops up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in the garden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71442" y="4799414"/>
            <a:ext cx="6072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is slimy and smells terrible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1442" y="3601170"/>
            <a:ext cx="5821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is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strange, and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they don’t all look the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491134" y="5877272"/>
            <a:ext cx="4396007" cy="7200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mushroom is it?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63770" y="1870049"/>
            <a:ext cx="5059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This is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stinkhorn mushroom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0" y="1"/>
            <a:ext cx="2843808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Make a riddle </a:t>
            </a:r>
            <a:endParaRPr lang="zh-CN" altLang="en-US" sz="32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0" y="1842306"/>
            <a:ext cx="2555776" cy="578707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Name 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0" y="2765890"/>
            <a:ext cx="2555776" cy="546196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Growing place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299" y="3789040"/>
            <a:ext cx="2555777" cy="467427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Appearance 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0" y="4799414"/>
            <a:ext cx="2555776" cy="548910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Characteristics</a:t>
            </a:r>
            <a:r>
              <a:rPr lang="en-US" altLang="zh-CN" sz="2800" b="1" dirty="0" smtClean="0">
                <a:solidFill>
                  <a:schemeClr val="tx2"/>
                </a:solidFill>
              </a:rPr>
              <a:t> 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645023" y="77569"/>
            <a:ext cx="2088232" cy="160737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16016" y="156186"/>
            <a:ext cx="1944216" cy="1400605"/>
            <a:chOff x="3399066" y="390794"/>
            <a:chExt cx="4315255" cy="297103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066" y="390794"/>
              <a:ext cx="2178996" cy="2971033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325" y="390794"/>
              <a:ext cx="2178996" cy="297103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1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784380" y="2691684"/>
            <a:ext cx="365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pops up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forest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              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64765" y="4492277"/>
            <a:ext cx="5814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Its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roots can go under the ground a long, long way and it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kill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tree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4765" y="3401996"/>
            <a:ext cx="587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shows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small mushrooms on the top of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the ground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997426" y="5877272"/>
            <a:ext cx="3672408" cy="62370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mushroom is it?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64765" y="1844824"/>
            <a:ext cx="442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This is a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oney mushroom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-15499" y="1870091"/>
            <a:ext cx="2564618" cy="472686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Name 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-24576" y="2732154"/>
            <a:ext cx="2564619" cy="442279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Growing place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-24576" y="3645335"/>
            <a:ext cx="2573695" cy="467427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Appearance 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-9075" y="4910319"/>
            <a:ext cx="2558194" cy="548910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Characteristics 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640202" y="241765"/>
            <a:ext cx="1939423" cy="12835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17" y="298477"/>
            <a:ext cx="1697393" cy="11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8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1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23300" y="2561934"/>
            <a:ext cx="5813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pops up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on the tree in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dark rain forest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23300" y="4423132"/>
            <a:ext cx="4661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Giant snails love to eat it.</a:t>
            </a:r>
          </a:p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But it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dangerous for people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23300" y="3673103"/>
            <a:ext cx="5197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can glow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572000" y="5758766"/>
            <a:ext cx="3714310" cy="7200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mushroom is it?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23300" y="1860964"/>
            <a:ext cx="3679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This is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a ghost fungus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51519" y="1842306"/>
            <a:ext cx="2592673" cy="578707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Name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18820" y="2765890"/>
            <a:ext cx="2625372" cy="546196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Growing place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16190" y="3660049"/>
            <a:ext cx="2628002" cy="549328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Appearance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51519" y="4636471"/>
            <a:ext cx="2628002" cy="527430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Characteristics</a:t>
            </a:r>
            <a:r>
              <a:rPr lang="en-US" altLang="zh-CN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708070" y="185646"/>
            <a:ext cx="2103091" cy="139268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3780"/>
            <a:ext cx="1800200" cy="12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1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23300" y="2708920"/>
            <a:ext cx="5813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pops up from the ground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23301" y="4423132"/>
            <a:ext cx="5813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When flies land on it, they can go dizzy and die.</a:t>
            </a:r>
          </a:p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It is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very dangerous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23300" y="3457659"/>
            <a:ext cx="5197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It has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a red cap and white spots on the cap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 It looks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beautiful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860032" y="5877272"/>
            <a:ext cx="3714310" cy="7200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mushroom is it?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23300" y="1860964"/>
            <a:ext cx="491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This is a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fly agaric </a:t>
            </a:r>
            <a:r>
              <a:rPr lang="en-US" altLang="zh-CN" sz="2800" b="1" u="sng" dirty="0" smtClean="0">
                <a:latin typeface="Times New Roman" pitchFamily="18" charset="0"/>
                <a:cs typeface="Times New Roman" pitchFamily="18" charset="0"/>
              </a:rPr>
              <a:t>mushroom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51519" y="1842306"/>
            <a:ext cx="2592673" cy="578707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Name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18820" y="2765890"/>
            <a:ext cx="2625372" cy="546196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Growing place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16190" y="3660049"/>
            <a:ext cx="2628002" cy="549328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Appearance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51519" y="4851914"/>
            <a:ext cx="2628002" cy="593310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Characteristics</a:t>
            </a:r>
            <a:r>
              <a:rPr lang="en-US" altLang="zh-CN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708070" y="185646"/>
            <a:ext cx="2103091" cy="139268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35" y="253896"/>
            <a:ext cx="1825751" cy="12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1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5.so.qhimgs1.com/bdr/_240_/t01f44e7dbd2fc9807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411760" y="1556792"/>
            <a:ext cx="51125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Homework</a:t>
            </a:r>
          </a:p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1.Try to find more information about one type of mushroom in the text.</a:t>
            </a:r>
          </a:p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2. Try to introduce a type of new </a:t>
            </a:r>
          </a:p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mushroom that you want to know.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279464" cy="50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801750" cy="53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47870"/>
            <a:ext cx="7607069" cy="52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2" y="757681"/>
            <a:ext cx="7601334" cy="52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107504" y="188640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What do you know about mushrooms?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203" b="9456"/>
          <a:stretch/>
        </p:blipFill>
        <p:spPr>
          <a:xfrm>
            <a:off x="5076056" y="3691255"/>
            <a:ext cx="3548314" cy="2150019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95536" y="1052736"/>
            <a:ext cx="4176464" cy="1637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Where do you see them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 do they look like?</a:t>
            </a:r>
          </a:p>
          <a:p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 we eat them?</a:t>
            </a:r>
            <a:endParaRPr lang="zh-CN" alt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499109"/>
            <a:ext cx="3210718" cy="2342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622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0231" y="894651"/>
            <a:ext cx="7848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Let’s explore the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wonderful mushroom world!</a:t>
            </a:r>
            <a:endParaRPr lang="zh-CN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0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0" y="0"/>
            <a:ext cx="3563888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Listen and answer 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61864" y="1876276"/>
            <a:ext cx="6912768" cy="4726180"/>
            <a:chOff x="827584" y="2060848"/>
            <a:chExt cx="6640270" cy="458216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2060848"/>
              <a:ext cx="3360622" cy="45821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32" y="2060848"/>
              <a:ext cx="3360622" cy="458216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0" y="676645"/>
            <a:ext cx="9036496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990600" algn="l"/>
              </a:tabLst>
            </a:pPr>
            <a:r>
              <a:rPr lang="en-US" altLang="zh-CN" sz="28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1</a:t>
            </a:r>
            <a:r>
              <a:rPr lang="en-US" altLang="zh-CN" sz="28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. What is mushroom? What </a:t>
            </a:r>
            <a:r>
              <a:rPr lang="en-US" altLang="zh-CN" sz="28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does the root look like?</a:t>
            </a:r>
            <a:endParaRPr lang="zh-CN" altLang="zh-CN" sz="28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. Can you eat </a:t>
            </a:r>
            <a:r>
              <a:rPr lang="en-US" altLang="zh-CN" sz="2800" dirty="0">
                <a:latin typeface="Times New Roman" panose="02020603050405020304" pitchFamily="18" charset="0"/>
              </a:rPr>
              <a:t>all mushrooms? Why? Why not?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666</Words>
  <Application>Microsoft Office PowerPoint</Application>
  <PresentationFormat>全屏显示(4:3)</PresentationFormat>
  <Paragraphs>113</Paragraphs>
  <Slides>28</Slides>
  <Notes>16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tommy</dc:creator>
  <cp:lastModifiedBy>fltrp</cp:lastModifiedBy>
  <cp:revision>117</cp:revision>
  <dcterms:created xsi:type="dcterms:W3CDTF">2018-07-04T15:07:56Z</dcterms:created>
  <dcterms:modified xsi:type="dcterms:W3CDTF">2018-12-19T06:21:29Z</dcterms:modified>
</cp:coreProperties>
</file>