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8" r:id="rId3"/>
    <p:sldId id="286" r:id="rId4"/>
    <p:sldId id="289" r:id="rId5"/>
    <p:sldId id="288" r:id="rId6"/>
    <p:sldId id="290" r:id="rId7"/>
    <p:sldId id="292" r:id="rId8"/>
    <p:sldId id="293" r:id="rId9"/>
    <p:sldId id="294" r:id="rId10"/>
    <p:sldId id="295" r:id="rId11"/>
    <p:sldId id="297" r:id="rId12"/>
    <p:sldId id="298" r:id="rId13"/>
    <p:sldId id="287" r:id="rId14"/>
    <p:sldId id="296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FFFF"/>
    <a:srgbClr val="FFCCCC"/>
    <a:srgbClr val="CCFFCC"/>
    <a:srgbClr val="000099"/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35"/>
    <p:restoredTop sz="87836" autoAdjust="0"/>
  </p:normalViewPr>
  <p:slideViewPr>
    <p:cSldViewPr>
      <p:cViewPr varScale="1">
        <p:scale>
          <a:sx n="87" d="100"/>
          <a:sy n="87" d="100"/>
        </p:scale>
        <p:origin x="-1387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E4BC-8542-4BDA-B02D-31FF4330F0A4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FC89-4C72-422C-A778-96A8AC5B33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2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7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75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9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robots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doing?</a:t>
            </a:r>
          </a:p>
          <a:p>
            <a:r>
              <a:rPr kumimoji="1" lang="en-US" altLang="zh-CN" baseline="0" dirty="0" smtClean="0"/>
              <a:t>How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Bart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feel?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8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Did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robots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take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notice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Bart?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words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read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out.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1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think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Bart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meant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‘not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even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could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catch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them’?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17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question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Bart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asked?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think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RG9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answers?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think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that?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4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9912" y="5085184"/>
            <a:ext cx="514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+mn-ea"/>
              </a:rPr>
              <a:t>选自</a:t>
            </a:r>
            <a:r>
              <a:rPr lang="en-US" altLang="zh-CN" sz="3600" b="1" dirty="0" smtClean="0">
                <a:solidFill>
                  <a:srgbClr val="0070C0"/>
                </a:solidFill>
                <a:latin typeface="+mn-ea"/>
              </a:rPr>
              <a:t>《</a:t>
            </a:r>
            <a:r>
              <a:rPr lang="zh-CN" altLang="en-US" sz="3600" b="1" dirty="0">
                <a:solidFill>
                  <a:srgbClr val="0070C0"/>
                </a:solidFill>
                <a:latin typeface="+mn-ea"/>
              </a:rPr>
              <a:t>多维阅读</a:t>
            </a:r>
            <a:r>
              <a:rPr lang="zh-CN" altLang="en-US" sz="3600" b="1" dirty="0" smtClean="0">
                <a:solidFill>
                  <a:srgbClr val="0070C0"/>
                </a:solidFill>
                <a:latin typeface="+mn-ea"/>
              </a:rPr>
              <a:t>第</a:t>
            </a:r>
            <a:r>
              <a:rPr lang="en-US" altLang="zh-CN" sz="3600" b="1" dirty="0" smtClean="0">
                <a:solidFill>
                  <a:srgbClr val="0070C0"/>
                </a:solidFill>
                <a:latin typeface="+mn-ea"/>
              </a:rPr>
              <a:t>9</a:t>
            </a:r>
            <a:r>
              <a:rPr lang="zh-CN" altLang="en-US" sz="3600" b="1" dirty="0" smtClean="0">
                <a:solidFill>
                  <a:srgbClr val="0070C0"/>
                </a:solidFill>
                <a:latin typeface="+mn-ea"/>
              </a:rPr>
              <a:t>级</a:t>
            </a:r>
            <a:r>
              <a:rPr lang="en-US" altLang="zh-CN" sz="3600" b="1" dirty="0" smtClean="0">
                <a:solidFill>
                  <a:srgbClr val="0070C0"/>
                </a:solidFill>
                <a:latin typeface="+mn-ea"/>
              </a:rPr>
              <a:t>》</a:t>
            </a:r>
            <a:endParaRPr lang="zh-CN" altLang="en-US" sz="36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9407" y="1045051"/>
            <a:ext cx="820179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Robot</a:t>
            </a:r>
            <a:r>
              <a:rPr lang="zh-CN" alt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RG9</a:t>
            </a:r>
            <a:r>
              <a:rPr lang="zh-CN" alt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Takes</a:t>
            </a:r>
            <a:r>
              <a:rPr lang="zh-CN" alt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Over!</a:t>
            </a:r>
          </a:p>
          <a:p>
            <a:pPr algn="ctr"/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机器人来帮忙</a:t>
            </a:r>
            <a:endParaRPr lang="zh-CN" alt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116" y="32742"/>
            <a:ext cx="5076056" cy="692696"/>
          </a:xfrm>
        </p:spPr>
        <p:txBody>
          <a:bodyPr>
            <a:no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story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together.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9834" y="692696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Who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helped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Bart?</a:t>
            </a:r>
            <a:endParaRPr kumimoji="1"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3116" y="1323532"/>
            <a:ext cx="7704856" cy="5216238"/>
            <a:chOff x="755576" y="1196752"/>
            <a:chExt cx="7964598" cy="55042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96752"/>
              <a:ext cx="4036908" cy="550427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266" y="1196752"/>
              <a:ext cx="4036908" cy="5504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7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3528" y="404664"/>
            <a:ext cx="8617027" cy="5949280"/>
            <a:chOff x="323528" y="464861"/>
            <a:chExt cx="8617027" cy="594928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64861"/>
              <a:ext cx="4368554" cy="594928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464861"/>
              <a:ext cx="4368554" cy="5949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0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7" y="548680"/>
            <a:ext cx="8409704" cy="5832648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>
            <a:off x="1619672" y="1844824"/>
            <a:ext cx="1728192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894696" y="2099300"/>
            <a:ext cx="1584176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3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97099" y="548678"/>
            <a:ext cx="8544729" cy="5877793"/>
            <a:chOff x="683568" y="548680"/>
            <a:chExt cx="8544729" cy="58777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548680"/>
              <a:ext cx="4317944" cy="587779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442" y="548680"/>
              <a:ext cx="4310855" cy="5877793"/>
            </a:xfrm>
            <a:prstGeom prst="rect">
              <a:avLst/>
            </a:prstGeom>
          </p:spPr>
        </p:pic>
      </p:grpSp>
      <p:cxnSp>
        <p:nvCxnSpPr>
          <p:cNvPr id="5" name="直线连接符 4"/>
          <p:cNvCxnSpPr/>
          <p:nvPr/>
        </p:nvCxnSpPr>
        <p:spPr>
          <a:xfrm>
            <a:off x="817014" y="1988840"/>
            <a:ext cx="2458841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6392" y="188640"/>
            <a:ext cx="4085588" cy="964122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Listen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repeat.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2" y="1268760"/>
            <a:ext cx="7622698" cy="52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5184576" cy="11430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answer (T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F).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9592" y="1521648"/>
            <a:ext cx="646103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kern="100" dirty="0" smtClean="0">
                <a:latin typeface="Times New Roman" pitchFamily="18" charset="0"/>
                <a:cs typeface="Times New Roman" pitchFamily="18" charset="0"/>
              </a:rPr>
              <a:t>. Bart broke </a:t>
            </a:r>
            <a:r>
              <a:rPr lang="en-US" altLang="zh-CN" sz="2800" kern="100" dirty="0">
                <a:latin typeface="Times New Roman" pitchFamily="18" charset="0"/>
                <a:cs typeface="Times New Roman" pitchFamily="18" charset="0"/>
              </a:rPr>
              <a:t>his two arms while working</a:t>
            </a:r>
            <a:r>
              <a:rPr lang="en-US" altLang="zh-CN" sz="2800" kern="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23855" y="1503180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38424"/>
            <a:ext cx="6292215" cy="412546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907704" y="4949609"/>
            <a:ext cx="17281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66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42899" y="1659122"/>
            <a:ext cx="698477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Bart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found some robots working in his shed.</a:t>
            </a:r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56376" y="1622189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71540" y="260648"/>
            <a:ext cx="5472608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answer (T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F).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40030" y="3068960"/>
            <a:ext cx="3843938" cy="2808312"/>
            <a:chOff x="467544" y="2847185"/>
            <a:chExt cx="5180141" cy="357887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847185"/>
              <a:ext cx="2629114" cy="357887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888" y="2847185"/>
              <a:ext cx="2624797" cy="35788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4932040" y="3068960"/>
            <a:ext cx="3843938" cy="2808312"/>
            <a:chOff x="755576" y="1196752"/>
            <a:chExt cx="7964598" cy="550427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96752"/>
              <a:ext cx="4036908" cy="550427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266" y="1196752"/>
              <a:ext cx="4036908" cy="5504270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4932040" y="3140968"/>
            <a:ext cx="1512168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83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71881" y="1519501"/>
            <a:ext cx="80752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robots stopped working when they saw Bart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come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into the shed.</a:t>
            </a:r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07904" y="1965136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31617" y="2746088"/>
            <a:ext cx="5555767" cy="3794058"/>
            <a:chOff x="323528" y="464861"/>
            <a:chExt cx="8617027" cy="594928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64861"/>
              <a:ext cx="4368554" cy="59492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464861"/>
              <a:ext cx="4368554" cy="5949280"/>
            </a:xfrm>
            <a:prstGeom prst="rect">
              <a:avLst/>
            </a:prstGeom>
          </p:spPr>
        </p:pic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5688632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answer (T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F).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195736" y="3284984"/>
            <a:ext cx="1872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18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96693" y="1661957"/>
            <a:ext cx="80752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robots made some amazing wheelchairs for the Rollers.</a:t>
            </a:r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9752" y="2142088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96693" y="260648"/>
            <a:ext cx="5709080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answer (T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F).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43" y="3429000"/>
            <a:ext cx="3843938" cy="280831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39552" y="3429000"/>
            <a:ext cx="3843938" cy="2808312"/>
            <a:chOff x="755576" y="1196752"/>
            <a:chExt cx="7964598" cy="550427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96752"/>
              <a:ext cx="4036908" cy="550427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266" y="1196752"/>
              <a:ext cx="4036908" cy="5504270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4862543" y="3501008"/>
            <a:ext cx="1653673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1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576" y="1604699"/>
            <a:ext cx="80752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Robot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RG9 told Bart where the other robots came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from.</a:t>
            </a:r>
            <a:r>
              <a:rPr lang="zh-CN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0799" y="2084830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5616624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answer (T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F).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97200" y="2780928"/>
            <a:ext cx="5741488" cy="3842312"/>
            <a:chOff x="683568" y="548680"/>
            <a:chExt cx="8544729" cy="587779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548680"/>
              <a:ext cx="4317944" cy="587779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442" y="548680"/>
              <a:ext cx="4310855" cy="5877793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1352088" y="3861048"/>
            <a:ext cx="194421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45332" y="5229200"/>
            <a:ext cx="7560840" cy="130753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What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do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you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know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from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the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cover?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Why do you think RG9 has a name like that?</a:t>
            </a:r>
            <a:r>
              <a:rPr lang="zh-CN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38" y="908720"/>
            <a:ext cx="5909627" cy="408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8"/>
          <p:cNvSpPr txBox="1"/>
          <p:nvPr/>
        </p:nvSpPr>
        <p:spPr>
          <a:xfrm flipH="1">
            <a:off x="243262" y="188640"/>
            <a:ext cx="872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 at the cover and 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214727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27584" y="1758777"/>
            <a:ext cx="732513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Rollers always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won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the wheelchair racing.</a:t>
            </a:r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44408" y="1770955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5760640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answer (T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F).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583428"/>
            <a:ext cx="5683803" cy="39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9104"/>
            <a:ext cx="7020272" cy="598425"/>
          </a:xfrm>
        </p:spPr>
        <p:txBody>
          <a:bodyPr>
            <a:noAutofit/>
          </a:bodyPr>
          <a:lstStyle/>
          <a:p>
            <a:pPr algn="l"/>
            <a:r>
              <a:rPr kumimoji="1" lang="en-US" altLang="zh-CN" sz="3600" dirty="0" smtClean="0">
                <a:latin typeface="Times New Roman" pitchFamily="18" charset="0"/>
                <a:cs typeface="Times New Roman" pitchFamily="18" charset="0"/>
              </a:rPr>
              <a:t>Tell</a:t>
            </a:r>
            <a:r>
              <a:rPr kumimoji="1" lang="zh-CN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dirty="0" smtClean="0">
                <a:latin typeface="Times New Roman" pitchFamily="18" charset="0"/>
                <a:cs typeface="Times New Roman" pitchFamily="18" charset="0"/>
              </a:rPr>
              <a:t>story</a:t>
            </a:r>
            <a:r>
              <a:rPr kumimoji="1" lang="zh-CN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dirty="0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kumimoji="1" lang="zh-CN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dirty="0" smtClean="0">
                <a:latin typeface="Times New Roman" pitchFamily="18" charset="0"/>
                <a:cs typeface="Times New Roman" pitchFamily="18" charset="0"/>
              </a:rPr>
              <a:t>5-8</a:t>
            </a:r>
            <a:r>
              <a:rPr kumimoji="1" lang="zh-CN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dirty="0" smtClean="0">
                <a:latin typeface="Times New Roman" pitchFamily="18" charset="0"/>
                <a:cs typeface="Times New Roman" pitchFamily="18" charset="0"/>
              </a:rPr>
              <a:t>sentences.</a:t>
            </a:r>
            <a:endParaRPr kumimoji="1"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1560" y="1628800"/>
            <a:ext cx="2646566" cy="9541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Bart</a:t>
            </a:r>
            <a:r>
              <a:rPr kumimoji="1" lang="zh-CN" alt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RG9</a:t>
            </a:r>
            <a:r>
              <a:rPr kumimoji="1" lang="zh-CN" alt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kumimoji="1" lang="zh-CN" alt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making</a:t>
            </a:r>
            <a:r>
              <a:rPr kumimoji="1" lang="mr-IN" altLang="zh-CN" sz="2800" dirty="0" smtClean="0">
                <a:solidFill>
                  <a:srgbClr val="00B0F0"/>
                </a:solidFill>
                <a:latin typeface="Times New Roman" pitchFamily="18" charset="0"/>
              </a:rPr>
              <a:t>…</a:t>
            </a:r>
            <a:endParaRPr kumimoji="1" lang="zh-CN" alt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64704"/>
            <a:ext cx="4284685" cy="5825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7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74" y="1700808"/>
            <a:ext cx="3135865" cy="4752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椭圆形标注 4"/>
          <p:cNvSpPr/>
          <p:nvPr/>
        </p:nvSpPr>
        <p:spPr>
          <a:xfrm>
            <a:off x="5436096" y="1005462"/>
            <a:ext cx="2664296" cy="972108"/>
          </a:xfrm>
          <a:prstGeom prst="wedgeEllipseCallout">
            <a:avLst>
              <a:gd name="adj1" fmla="val -64124"/>
              <a:gd name="adj2" fmla="val 58291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mr-IN" altLang="zh-CN" sz="6000" b="1" dirty="0" smtClean="0">
                <a:solidFill>
                  <a:schemeClr val="tx1"/>
                </a:solidFill>
              </a:rPr>
              <a:t>…</a:t>
            </a:r>
            <a:endParaRPr kumimoji="1" lang="zh-CN" altLang="en-US" sz="60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0691" y="398267"/>
            <a:ext cx="46987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Ask</a:t>
            </a:r>
            <a:r>
              <a:rPr lang="zh-CN" alt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RG9</a:t>
            </a:r>
            <a:r>
              <a:rPr lang="zh-CN" alt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zh-CN" alt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question.</a:t>
            </a:r>
            <a:endParaRPr lang="zh-CN" alt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3200" b="1" dirty="0" smtClean="0">
                <a:latin typeface="Times New Roman" pitchFamily="18" charset="0"/>
                <a:cs typeface="Times New Roman" pitchFamily="18" charset="0"/>
              </a:rPr>
              <a:t>Draw</a:t>
            </a:r>
            <a:r>
              <a:rPr kumimoji="1" lang="zh-CN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1" lang="zh-CN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cs typeface="Times New Roman" pitchFamily="18" charset="0"/>
              </a:rPr>
              <a:t>robot</a:t>
            </a:r>
            <a:r>
              <a:rPr kumimoji="1" lang="zh-CN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cs typeface="Times New Roman" pitchFamily="18" charset="0"/>
              </a:rPr>
              <a:t>introduce</a:t>
            </a:r>
            <a:r>
              <a:rPr kumimoji="1" lang="zh-CN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cs typeface="Times New Roman" pitchFamily="18" charset="0"/>
              </a:rPr>
              <a:t>it.</a:t>
            </a:r>
            <a:endParaRPr kumimoji="1"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134076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Homework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45332" y="5229200"/>
            <a:ext cx="7560840" cy="138499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Who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is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the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man?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What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happened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to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this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man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and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Robot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RG9?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What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else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do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you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know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about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robots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38" y="908720"/>
            <a:ext cx="5909627" cy="408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8"/>
          <p:cNvSpPr txBox="1"/>
          <p:nvPr/>
        </p:nvSpPr>
        <p:spPr>
          <a:xfrm flipH="1">
            <a:off x="243262" y="188640"/>
            <a:ext cx="872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 at the cover and 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13236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" y="836712"/>
            <a:ext cx="8219758" cy="5641584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5054875" y="4372761"/>
            <a:ext cx="2767557" cy="1893913"/>
            <a:chOff x="5620866" y="4149080"/>
            <a:chExt cx="2767557" cy="1893913"/>
          </a:xfrm>
        </p:grpSpPr>
        <p:sp>
          <p:nvSpPr>
            <p:cNvPr id="6" name="矩形 5"/>
            <p:cNvSpPr/>
            <p:nvPr/>
          </p:nvSpPr>
          <p:spPr>
            <a:xfrm>
              <a:off x="5620866" y="5519773"/>
              <a:ext cx="782586" cy="523220"/>
            </a:xfrm>
            <a:prstGeom prst="rect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b="0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nuts</a:t>
              </a:r>
              <a:endParaRPr lang="zh-CN" alt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6444207" y="4149080"/>
              <a:ext cx="1944216" cy="1800200"/>
            </a:xfrm>
            <a:prstGeom prst="ellipse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 flipH="1">
            <a:off x="454856" y="188640"/>
            <a:ext cx="404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What</a:t>
            </a:r>
            <a:r>
              <a:rPr kumimoji="1" lang="zh-CN" altLang="en-US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were</a:t>
            </a:r>
            <a:r>
              <a:rPr kumimoji="1" lang="zh-CN" altLang="en-US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they</a:t>
            </a:r>
            <a:r>
              <a:rPr kumimoji="1" lang="zh-CN" altLang="en-US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doing?</a:t>
            </a:r>
          </a:p>
        </p:txBody>
      </p:sp>
      <p:sp>
        <p:nvSpPr>
          <p:cNvPr id="15" name="矩形 14"/>
          <p:cNvSpPr/>
          <p:nvPr/>
        </p:nvSpPr>
        <p:spPr>
          <a:xfrm>
            <a:off x="657149" y="5319718"/>
            <a:ext cx="1067920" cy="52322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wheel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49566" y="1196753"/>
            <a:ext cx="3058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kumimoji="1" lang="zh-CN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kumimoji="1" lang="zh-CN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making</a:t>
            </a:r>
            <a:r>
              <a:rPr kumimoji="1" lang="zh-CN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wheelchairs</a:t>
            </a:r>
            <a:r>
              <a:rPr kumimoji="1" lang="en-US" altLang="zh-CN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1" lang="zh-CN" alt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1" lang="en-US" altLang="zh-CN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752" y="0"/>
            <a:ext cx="3816424" cy="246795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17267" y="1985297"/>
            <a:ext cx="1787669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wheelchair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13451"/>
          <a:stretch/>
        </p:blipFill>
        <p:spPr>
          <a:xfrm>
            <a:off x="971600" y="2636912"/>
            <a:ext cx="7128792" cy="407212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07357" y="2951359"/>
            <a:ext cx="30074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heelchair</a:t>
            </a:r>
            <a:r>
              <a:rPr lang="zh-CN" altLang="en-US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racing</a:t>
            </a:r>
            <a:r>
              <a:rPr lang="zh-CN" altLang="en-US" sz="2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9512" y="188640"/>
            <a:ext cx="71287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They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making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wheelchairs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Rollers.</a:t>
            </a:r>
          </a:p>
          <a:p>
            <a:r>
              <a:rPr kumimoji="1" lang="en-US" altLang="zh-CN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Rollers</a:t>
            </a:r>
            <a:r>
              <a:rPr kumimoji="1" lang="zh-CN" altLang="en-US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racing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Wheelies</a:t>
            </a:r>
            <a:r>
              <a:rPr kumimoji="1" lang="en-US" altLang="zh-CN" sz="28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1" lang="zh-CN" alt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740352" cy="53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4955"/>
            <a:ext cx="7771908" cy="534007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0672" y="188640"/>
            <a:ext cx="6215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 What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has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happened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Bart?</a:t>
            </a:r>
          </a:p>
          <a:p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 If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you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Bart,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what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would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you</a:t>
            </a:r>
            <a:r>
              <a:rPr kumimoji="1"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>
                <a:latin typeface="Times New Roman" pitchFamily="18" charset="0"/>
                <a:cs typeface="Times New Roman" pitchFamily="18" charset="0"/>
              </a:rPr>
              <a:t>do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1"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94672" y="1412776"/>
            <a:ext cx="2941223" cy="1368152"/>
          </a:xfrm>
          <a:prstGeom prst="ellipse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91878" y="186435"/>
            <a:ext cx="59042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What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is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happening?</a:t>
            </a:r>
          </a:p>
          <a:p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Who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made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amazing</a:t>
            </a:r>
            <a:r>
              <a:rPr kumimoji="1" lang="zh-CN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800" dirty="0" smtClean="0">
                <a:latin typeface="Times New Roman" pitchFamily="18" charset="0"/>
                <a:cs typeface="Times New Roman" pitchFamily="18" charset="0"/>
              </a:rPr>
              <a:t>wheelchairs?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5412"/>
            <a:ext cx="7488832" cy="51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1" y="116632"/>
            <a:ext cx="7200801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story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finish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3600" b="1" dirty="0" smtClean="0">
                <a:latin typeface="Times New Roman" pitchFamily="18" charset="0"/>
                <a:cs typeface="Times New Roman" pitchFamily="18" charset="0"/>
              </a:rPr>
              <a:t>chart.</a:t>
            </a:r>
            <a:endParaRPr kumimoji="1"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4" y="1490673"/>
            <a:ext cx="3676848" cy="5007287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 rotWithShape="1">
          <a:blip r:embed="rId3"/>
          <a:srcRect l="33315" t="2599" r="33221"/>
          <a:stretch/>
        </p:blipFill>
        <p:spPr bwMode="auto">
          <a:xfrm>
            <a:off x="4788024" y="1412776"/>
            <a:ext cx="3286150" cy="4977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46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379</Words>
  <Application>Microsoft Office PowerPoint</Application>
  <PresentationFormat>全屏显示(4:3)</PresentationFormat>
  <Paragraphs>63</Paragraphs>
  <Slides>23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Read the story and finish the chart.</vt:lpstr>
      <vt:lpstr>Read the story together.</vt:lpstr>
      <vt:lpstr>PowerPoint 演示文稿</vt:lpstr>
      <vt:lpstr>PowerPoint 演示文稿</vt:lpstr>
      <vt:lpstr>PowerPoint 演示文稿</vt:lpstr>
      <vt:lpstr>Listen and repeat.</vt:lpstr>
      <vt:lpstr>Read and answer (T or F).</vt:lpstr>
      <vt:lpstr>Read and answer (T or F).</vt:lpstr>
      <vt:lpstr>Read and answer (T or F).</vt:lpstr>
      <vt:lpstr>Read and answer (T or F).</vt:lpstr>
      <vt:lpstr>Read and answer (T or F).</vt:lpstr>
      <vt:lpstr>Read and answer (T or F).</vt:lpstr>
      <vt:lpstr>Tell the story in 5-8 sentences.</vt:lpstr>
      <vt:lpstr>PowerPoint 演示文稿</vt:lpstr>
      <vt:lpstr>Draw a robot and introduce it.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tommy</dc:creator>
  <cp:lastModifiedBy>fltrp</cp:lastModifiedBy>
  <cp:revision>66</cp:revision>
  <dcterms:created xsi:type="dcterms:W3CDTF">2018-07-04T15:07:56Z</dcterms:created>
  <dcterms:modified xsi:type="dcterms:W3CDTF">2018-12-19T05:50:44Z</dcterms:modified>
</cp:coreProperties>
</file>