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60" r:id="rId5"/>
    <p:sldId id="259" r:id="rId6"/>
    <p:sldId id="267" r:id="rId7"/>
    <p:sldId id="268" r:id="rId8"/>
    <p:sldId id="262" r:id="rId9"/>
    <p:sldId id="263" r:id="rId10"/>
    <p:sldId id="264" r:id="rId11"/>
    <p:sldId id="265" r:id="rId12"/>
    <p:sldId id="269" r:id="rId13"/>
    <p:sldId id="273" r:id="rId14"/>
    <p:sldId id="266" r:id="rId15"/>
    <p:sldId id="270" r:id="rId16"/>
    <p:sldId id="274" r:id="rId17"/>
    <p:sldId id="275" r:id="rId18"/>
    <p:sldId id="271" r:id="rId19"/>
    <p:sldId id="27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23C2-E7D1-4CF0-AFEF-D976042E8849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5EF82-F3F5-41CB-B254-B0A36FCCFF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2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5EF82-F3F5-41CB-B254-B0A36FCCFF3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4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173.com/up/2015-7/143583103174483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r="16409"/>
          <a:stretch/>
        </p:blipFill>
        <p:spPr bwMode="auto">
          <a:xfrm>
            <a:off x="0" y="-72252"/>
            <a:ext cx="9126444" cy="6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852936"/>
            <a:ext cx="47525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41433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ea typeface="黑体" pitchFamily="49" charset="-122"/>
              </a:rPr>
              <a:t>火星探测器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571612"/>
            <a:ext cx="54639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Robot Lander on Mars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416" y="521495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	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选自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多维阅读第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8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级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ea typeface="黑体" pitchFamily="49" charset="-122"/>
              </a:rPr>
              <a:t>》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8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2976" y="1714488"/>
            <a:ext cx="6572296" cy="5143512"/>
            <a:chOff x="714348" y="206361"/>
            <a:chExt cx="7143800" cy="586131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 t="1250" r="2445" b="8750"/>
            <a:stretch>
              <a:fillRect/>
            </a:stretch>
          </p:blipFill>
          <p:spPr bwMode="auto">
            <a:xfrm>
              <a:off x="714348" y="206361"/>
              <a:ext cx="4214842" cy="586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 t="1252" r="32143" b="8663"/>
            <a:stretch>
              <a:fillRect/>
            </a:stretch>
          </p:blipFill>
          <p:spPr bwMode="auto">
            <a:xfrm>
              <a:off x="4929190" y="206361"/>
              <a:ext cx="2928958" cy="586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Why do you think people would look at the soil?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6-13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4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794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Is the sun important to the Lander? Why?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14414" y="1571612"/>
            <a:ext cx="6357982" cy="4860560"/>
            <a:chOff x="-197115" y="-196467"/>
            <a:chExt cx="1930867" cy="733349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762" r="33333" b="36119"/>
            <a:stretch>
              <a:fillRect/>
            </a:stretch>
          </p:blipFill>
          <p:spPr bwMode="auto">
            <a:xfrm>
              <a:off x="995118" y="-196467"/>
              <a:ext cx="738634" cy="7329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b="36842"/>
            <a:stretch>
              <a:fillRect/>
            </a:stretch>
          </p:blipFill>
          <p:spPr bwMode="auto">
            <a:xfrm>
              <a:off x="-197115" y="-196467"/>
              <a:ext cx="1207538" cy="7333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6-13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62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40873" r="24537" b="30241"/>
          <a:stretch/>
        </p:blipFill>
        <p:spPr bwMode="auto">
          <a:xfrm>
            <a:off x="198962" y="908720"/>
            <a:ext cx="8693518" cy="569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824" y="262389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Read and Write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9" y="1000108"/>
            <a:ext cx="461665" cy="200026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286124"/>
            <a:ext cx="461665" cy="57150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1643050"/>
            <a:ext cx="461665" cy="50006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0034" y="4857760"/>
            <a:ext cx="214314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6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Try to find more information about Mars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and write it down.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995936" y="3284984"/>
            <a:ext cx="1692188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Mars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47664" y="1772816"/>
            <a:ext cx="6552728" cy="48245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4414" y="1087252"/>
            <a:ext cx="6881626" cy="5770748"/>
            <a:chOff x="866242" y="0"/>
            <a:chExt cx="5596879" cy="663573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66242" y="0"/>
              <a:ext cx="3451849" cy="6623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/>
            <a:srcRect r="32672"/>
            <a:stretch>
              <a:fillRect/>
            </a:stretch>
          </p:blipFill>
          <p:spPr bwMode="auto">
            <a:xfrm>
              <a:off x="4139078" y="12359"/>
              <a:ext cx="2324043" cy="6623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0"/>
            <a:ext cx="3786182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14-15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614" r="31960" b="14293"/>
          <a:stretch>
            <a:fillRect/>
          </a:stretch>
        </p:blipFill>
        <p:spPr bwMode="auto">
          <a:xfrm>
            <a:off x="2071670" y="1643050"/>
            <a:ext cx="4357718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492" y="710263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are the same thing for Earth and Mars?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are the differences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Between Earth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and Mars?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73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Find out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how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Earth is similar to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and different from Mars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824578" y="2357264"/>
            <a:ext cx="4176464" cy="4032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98256" y="2357264"/>
            <a:ext cx="4176464" cy="4032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2253241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Earth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2557726"/>
            <a:ext cx="2253241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Mars  </a:t>
            </a:r>
          </a:p>
        </p:txBody>
      </p:sp>
    </p:spTree>
    <p:extLst>
      <p:ext uri="{BB962C8B-B14F-4D97-AF65-F5344CB8AC3E}">
        <p14:creationId xmlns:p14="http://schemas.microsoft.com/office/powerpoint/2010/main" val="571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t="17721" r="34795" b="18566"/>
          <a:stretch>
            <a:fillRect/>
          </a:stretch>
        </p:blipFill>
        <p:spPr bwMode="auto">
          <a:xfrm>
            <a:off x="2285984" y="1643050"/>
            <a:ext cx="4417445" cy="48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 you think people will walk on Mars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one day? Why or why not?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9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CECILI~1\AppData\Local\Temp\WeChat Files\70990447195412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28670"/>
            <a:ext cx="4896544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4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23122" y="1141294"/>
            <a:ext cx="86044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Listen and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read.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600" b="1" dirty="0">
                <a:ea typeface="宋体" pitchFamily="2" charset="-122"/>
                <a:cs typeface="Calibri" pitchFamily="34" charset="0"/>
              </a:rPr>
              <a:t>Try to </a:t>
            </a:r>
            <a:r>
              <a:rPr lang="en-US" altLang="zh-CN" sz="3600" b="1" dirty="0" smtClean="0">
                <a:ea typeface="宋体" pitchFamily="2" charset="-122"/>
                <a:cs typeface="Calibri" pitchFamily="34" charset="0"/>
              </a:rPr>
              <a:t>find more information about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600" b="1" dirty="0" smtClean="0">
                <a:ea typeface="宋体" pitchFamily="2" charset="-122"/>
                <a:cs typeface="Calibri" pitchFamily="34" charset="0"/>
              </a:rPr>
              <a:t>    the Phoenix Lander.</a:t>
            </a:r>
            <a:endParaRPr lang="en-US" altLang="zh-CN" sz="3600" b="1" dirty="0"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600" b="1" dirty="0" smtClean="0">
                <a:ea typeface="宋体" pitchFamily="2" charset="-122"/>
                <a:cs typeface="Times New Roman" pitchFamily="18" charset="0"/>
              </a:rPr>
              <a:t>Introduce the Phoenix </a:t>
            </a:r>
            <a:r>
              <a:rPr lang="en-US" altLang="zh-CN" sz="3600" b="1">
                <a:ea typeface="宋体" pitchFamily="2" charset="-122"/>
                <a:cs typeface="Times New Roman" pitchFamily="18" charset="0"/>
              </a:rPr>
              <a:t>Lander </a:t>
            </a:r>
            <a:r>
              <a:rPr lang="en-US" altLang="zh-CN" sz="3600" b="1" smtClean="0">
                <a:ea typeface="宋体" pitchFamily="2" charset="-122"/>
                <a:cs typeface="Times New Roman" pitchFamily="18" charset="0"/>
              </a:rPr>
              <a:t>to </a:t>
            </a:r>
            <a:r>
              <a:rPr lang="en-US" altLang="zh-CN" sz="3600" b="1" dirty="0">
                <a:ea typeface="宋体" pitchFamily="2" charset="-122"/>
                <a:cs typeface="Times New Roman" pitchFamily="18" charset="0"/>
              </a:rPr>
              <a:t>your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ea typeface="宋体" pitchFamily="2" charset="-122"/>
                <a:cs typeface="Times New Roman" pitchFamily="18" charset="0"/>
              </a:rPr>
              <a:t>    parents</a:t>
            </a:r>
            <a:r>
              <a:rPr lang="en-US" altLang="zh-CN" sz="3600" b="1" dirty="0" smtClean="0"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3600" b="1" dirty="0">
              <a:ea typeface="宋体" pitchFamily="2" charset="-122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Homework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71538" y="1571612"/>
            <a:ext cx="6872412" cy="4931998"/>
            <a:chOff x="-197115" y="-196467"/>
            <a:chExt cx="1930867" cy="7333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rcRect l="4762" r="33333" b="36119"/>
            <a:stretch>
              <a:fillRect/>
            </a:stretch>
          </p:blipFill>
          <p:spPr bwMode="auto">
            <a:xfrm>
              <a:off x="995118" y="-196467"/>
              <a:ext cx="738634" cy="7329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b="36842"/>
            <a:stretch>
              <a:fillRect/>
            </a:stretch>
          </p:blipFill>
          <p:spPr bwMode="auto">
            <a:xfrm>
              <a:off x="-197115" y="-196467"/>
              <a:ext cx="1207538" cy="7333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is this? Can you guess?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 you know the Robot Lander’s name? 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5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1537" y="1000107"/>
            <a:ext cx="6945916" cy="5868001"/>
            <a:chOff x="1385123" y="255789"/>
            <a:chExt cx="5944777" cy="61312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385123" y="255790"/>
              <a:ext cx="3620745" cy="61312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l="1533" r="31809"/>
            <a:stretch>
              <a:fillRect/>
            </a:stretch>
          </p:blipFill>
          <p:spPr bwMode="auto">
            <a:xfrm>
              <a:off x="4916368" y="255789"/>
              <a:ext cx="2413532" cy="613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4-5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0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093" r="33035"/>
          <a:stretch>
            <a:fillRect/>
          </a:stretch>
        </p:blipFill>
        <p:spPr bwMode="auto">
          <a:xfrm>
            <a:off x="2500298" y="928670"/>
            <a:ext cx="4247670" cy="570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know about Mars? 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24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79" t="36943" b="2700"/>
          <a:stretch>
            <a:fillRect/>
          </a:stretch>
        </p:blipFill>
        <p:spPr bwMode="auto">
          <a:xfrm>
            <a:off x="142844" y="1853802"/>
            <a:ext cx="5205607" cy="47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6" t="21974" r="37952" b="54812"/>
          <a:stretch/>
        </p:blipFill>
        <p:spPr bwMode="auto">
          <a:xfrm>
            <a:off x="3491880" y="404664"/>
            <a:ext cx="5426095" cy="28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2-3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57232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How does the Robot Lander work?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1538" y="1643050"/>
            <a:ext cx="6872412" cy="4931998"/>
            <a:chOff x="-197115" y="-196467"/>
            <a:chExt cx="1930867" cy="733349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 l="4762" r="33333" b="36119"/>
            <a:stretch>
              <a:fillRect/>
            </a:stretch>
          </p:blipFill>
          <p:spPr bwMode="auto">
            <a:xfrm>
              <a:off x="995118" y="-196467"/>
              <a:ext cx="738634" cy="7329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b="36842"/>
            <a:stretch>
              <a:fillRect/>
            </a:stretch>
          </p:blipFill>
          <p:spPr bwMode="auto">
            <a:xfrm>
              <a:off x="-197115" y="-196467"/>
              <a:ext cx="1207538" cy="7333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6-13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13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8" t="30754" r="26034" b="51018"/>
          <a:stretch/>
        </p:blipFill>
        <p:spPr bwMode="auto">
          <a:xfrm>
            <a:off x="0" y="857232"/>
            <a:ext cx="9144000" cy="20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824" y="262389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Read and Match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00958" y="2428868"/>
            <a:ext cx="1000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910" y="2428868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02190" y="2428868"/>
            <a:ext cx="598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86380" y="2428868"/>
            <a:ext cx="714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214686"/>
            <a:ext cx="342902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sun helps the arm on the Lander to move. </a:t>
            </a:r>
            <a:endParaRPr lang="zh-CN" altLang="en-US" dirty="0" smtClean="0"/>
          </a:p>
          <a:p>
            <a:r>
              <a:rPr lang="en-US" dirty="0" smtClean="0"/>
              <a:t>When there is no sun, the Lander will not work.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14686"/>
            <a:ext cx="4000528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Lander is inside this spacecraft. </a:t>
            </a:r>
            <a:endParaRPr lang="zh-CN" altLang="en-US" dirty="0" smtClean="0"/>
          </a:p>
          <a:p>
            <a:r>
              <a:rPr lang="en-US" dirty="0" smtClean="0"/>
              <a:t>The spacecraft blasts into space. </a:t>
            </a:r>
            <a:endParaRPr lang="zh-CN" altLang="en-US" dirty="0" smtClean="0"/>
          </a:p>
          <a:p>
            <a:r>
              <a:rPr lang="en-US" dirty="0" smtClean="0"/>
              <a:t>It will take a long time to get to Mars. When the spacecraft is there, the Lander comes down to land on Mars.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5214950"/>
            <a:ext cx="34290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Lander digs in the ground to get soil. </a:t>
            </a:r>
          </a:p>
          <a:p>
            <a:r>
              <a:rPr lang="en-US" dirty="0" smtClean="0"/>
              <a:t>People on Earth look at the soil.</a:t>
            </a:r>
            <a:endParaRPr lang="zh-CN" alt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143512"/>
            <a:ext cx="392909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Lander is on Mars.</a:t>
            </a:r>
            <a:endParaRPr lang="zh-CN" altLang="en-US" dirty="0" smtClean="0"/>
          </a:p>
          <a:p>
            <a:r>
              <a:rPr lang="en-US" dirty="0" smtClean="0"/>
              <a:t>Mars looks like a desert on Earth but it is very cold. </a:t>
            </a:r>
            <a:endParaRPr lang="zh-CN" altLang="en-US" dirty="0" smtClean="0"/>
          </a:p>
          <a:p>
            <a:r>
              <a:rPr lang="en-US" dirty="0" smtClean="0"/>
              <a:t>Now the Lander has a job to do.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0" y="314324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1934" y="32146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14351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00496" y="51435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000892" y="928670"/>
            <a:ext cx="1857356" cy="1502974"/>
            <a:chOff x="-197115" y="-196467"/>
            <a:chExt cx="1930867" cy="733349"/>
          </a:xfrm>
          <a:effectLst/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/>
            <a:srcRect l="4762" r="33333" b="36119"/>
            <a:stretch>
              <a:fillRect/>
            </a:stretch>
          </p:blipFill>
          <p:spPr bwMode="auto">
            <a:xfrm>
              <a:off x="995118" y="-196467"/>
              <a:ext cx="738634" cy="7329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/>
            <a:srcRect b="36842"/>
            <a:stretch>
              <a:fillRect/>
            </a:stretch>
          </p:blipFill>
          <p:spPr bwMode="auto">
            <a:xfrm>
              <a:off x="-197115" y="-196467"/>
              <a:ext cx="1207538" cy="7333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14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5852" y="1714464"/>
            <a:ext cx="6715172" cy="5143536"/>
            <a:chOff x="708946" y="267612"/>
            <a:chExt cx="6572297" cy="635317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 r="3545"/>
            <a:stretch>
              <a:fillRect/>
            </a:stretch>
          </p:blipFill>
          <p:spPr bwMode="auto">
            <a:xfrm>
              <a:off x="708946" y="267612"/>
              <a:ext cx="3934492" cy="6353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 r="33333"/>
            <a:stretch>
              <a:fillRect/>
            </a:stretch>
          </p:blipFill>
          <p:spPr bwMode="auto">
            <a:xfrm>
              <a:off x="4566598" y="267612"/>
              <a:ext cx="2714645" cy="6342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928670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 you think the Lander has to slow down?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6-13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2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4414" y="1428736"/>
            <a:ext cx="6572296" cy="5429264"/>
            <a:chOff x="1043608" y="426906"/>
            <a:chExt cx="6314474" cy="597380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43608" y="426906"/>
              <a:ext cx="3846315" cy="596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 r="31279"/>
            <a:stretch>
              <a:fillRect/>
            </a:stretch>
          </p:blipFill>
          <p:spPr bwMode="auto">
            <a:xfrm>
              <a:off x="4714876" y="431894"/>
              <a:ext cx="2643206" cy="596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714356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notice about the soil?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rgbClr val="FF9999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6-13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5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310</Words>
  <Application>Microsoft Office PowerPoint</Application>
  <PresentationFormat>全屏显示(4:3)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Ceciliali</dc:creator>
  <cp:lastModifiedBy>fltrp</cp:lastModifiedBy>
  <cp:revision>37</cp:revision>
  <dcterms:created xsi:type="dcterms:W3CDTF">2018-08-29T00:38:21Z</dcterms:created>
  <dcterms:modified xsi:type="dcterms:W3CDTF">2019-01-21T00:38:46Z</dcterms:modified>
</cp:coreProperties>
</file>