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8" r:id="rId4"/>
    <p:sldId id="306" r:id="rId5"/>
    <p:sldId id="316" r:id="rId6"/>
    <p:sldId id="331" r:id="rId7"/>
    <p:sldId id="298" r:id="rId8"/>
    <p:sldId id="314" r:id="rId9"/>
    <p:sldId id="319" r:id="rId10"/>
    <p:sldId id="299" r:id="rId11"/>
    <p:sldId id="310" r:id="rId12"/>
    <p:sldId id="322" r:id="rId13"/>
    <p:sldId id="315" r:id="rId14"/>
    <p:sldId id="301" r:id="rId15"/>
    <p:sldId id="323" r:id="rId16"/>
    <p:sldId id="302" r:id="rId17"/>
    <p:sldId id="303" r:id="rId18"/>
    <p:sldId id="324" r:id="rId19"/>
    <p:sldId id="329" r:id="rId20"/>
    <p:sldId id="328" r:id="rId21"/>
    <p:sldId id="326" r:id="rId22"/>
    <p:sldId id="325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D955C-8CEB-4DDB-863C-7C66DD7173C1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3224-183E-4290-9A38-934664AFE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71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96135" y="-1300960"/>
            <a:ext cx="6862824" cy="94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-4826"/>
            <a:ext cx="9455094" cy="6857999"/>
          </a:xfrm>
          <a:prstGeom prst="rect">
            <a:avLst/>
          </a:prstGeom>
          <a:solidFill>
            <a:schemeClr val="lt1">
              <a:alpha val="67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389" y="1772816"/>
            <a:ext cx="77139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omic Sans MS" pitchFamily="66" charset="0"/>
              </a:rPr>
              <a:t>Spider Gets Jealous</a:t>
            </a:r>
            <a:endParaRPr lang="zh-CN" alt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300037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itchFamily="66" charset="0"/>
              </a:rPr>
              <a:t>蜘蛛又惹事了</a:t>
            </a:r>
            <a:endParaRPr lang="zh-CN" alt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585789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ea typeface="黑体" pitchFamily="49" charset="-122"/>
              </a:rPr>
              <a:t>	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黑体" pitchFamily="49" charset="-122"/>
              </a:rPr>
              <a:t>选自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黑体" pitchFamily="49" charset="-122"/>
              </a:rPr>
              <a:t>《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黑体" pitchFamily="49" charset="-122"/>
              </a:rPr>
              <a:t>多维阅读第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黑体" pitchFamily="49" charset="-122"/>
              </a:rPr>
              <a:t>8</a:t>
            </a: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黑体" pitchFamily="49" charset="-122"/>
              </a:rPr>
              <a:t>级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黑体" pitchFamily="49" charset="-122"/>
              </a:rPr>
              <a:t>》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98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Administrator\Desktop\绘本ppt\Spider Gets Jealous\微信图片_201808171047423.jpg"/>
          <p:cNvPicPr>
            <a:picLocks noChangeAspect="1" noChangeArrowheads="1"/>
          </p:cNvPicPr>
          <p:nvPr/>
        </p:nvPicPr>
        <p:blipFill>
          <a:blip r:embed="rId2"/>
          <a:srcRect t="22048" r="4050" b="27777"/>
          <a:stretch>
            <a:fillRect/>
          </a:stretch>
        </p:blipFill>
        <p:spPr bwMode="auto">
          <a:xfrm>
            <a:off x="1357290" y="1857340"/>
            <a:ext cx="7046385" cy="50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0" y="714356"/>
            <a:ext cx="8856984" cy="1060740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did Spider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 to 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get attention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4-7</a:t>
            </a:r>
            <a:endParaRPr lang="zh-CN" altLang="en-US" sz="3600" dirty="0">
              <a:latin typeface="+mj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214810" y="2285992"/>
            <a:ext cx="3786214" cy="4357718"/>
          </a:xfrm>
          <a:prstGeom prst="round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绘本ppt\Spider Gets Jealous\微信图片_201808171047423.jpg"/>
          <p:cNvPicPr>
            <a:picLocks noChangeAspect="1" noChangeArrowheads="1"/>
          </p:cNvPicPr>
          <p:nvPr/>
        </p:nvPicPr>
        <p:blipFill>
          <a:blip r:embed="rId2"/>
          <a:srcRect b="8868"/>
          <a:stretch>
            <a:fillRect/>
          </a:stretch>
        </p:blipFill>
        <p:spPr bwMode="auto">
          <a:xfrm>
            <a:off x="4286248" y="1571612"/>
            <a:ext cx="4536504" cy="52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72008" y="714356"/>
            <a:ext cx="9071992" cy="767678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did Spider do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 fix Fat 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Cat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2928934"/>
            <a:ext cx="32403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latin typeface="Comic Sans MS" pitchFamily="66" charset="0"/>
                <a:ea typeface="黑体" pitchFamily="49" charset="-122"/>
              </a:rPr>
              <a:t>wrap up</a:t>
            </a:r>
          </a:p>
        </p:txBody>
      </p:sp>
      <p:sp>
        <p:nvSpPr>
          <p:cNvPr id="9" name="椭圆 8"/>
          <p:cNvSpPr/>
          <p:nvPr/>
        </p:nvSpPr>
        <p:spPr>
          <a:xfrm>
            <a:off x="4357686" y="2571744"/>
            <a:ext cx="3096344" cy="3098207"/>
          </a:xfrm>
          <a:prstGeom prst="ellipse">
            <a:avLst/>
          </a:prstGeom>
          <a:ln w="635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36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4-7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8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4. 蜘蛛又惹事了_页面_09.jpg"/>
          <p:cNvPicPr>
            <a:picLocks noGrp="1" noChangeAspect="1"/>
          </p:cNvPicPr>
          <p:nvPr>
            <p:ph idx="1"/>
          </p:nvPr>
        </p:nvPicPr>
        <p:blipFill>
          <a:blip r:embed="rId2"/>
          <a:srcRect l="3571" t="5095" r="32143" b="3741"/>
          <a:stretch>
            <a:fillRect/>
          </a:stretch>
        </p:blipFill>
        <p:spPr>
          <a:xfrm>
            <a:off x="5143504" y="1636290"/>
            <a:ext cx="2713180" cy="5221710"/>
          </a:xfrm>
        </p:spPr>
      </p:pic>
      <p:pic>
        <p:nvPicPr>
          <p:cNvPr id="8" name="Picture 7" descr="C:\Users\Administrator\Desktop\绘本ppt\Spider Gets Jealous\微信图片_201808171047424.jpg"/>
          <p:cNvPicPr>
            <a:picLocks noChangeAspect="1" noChangeArrowheads="1"/>
          </p:cNvPicPr>
          <p:nvPr/>
        </p:nvPicPr>
        <p:blipFill>
          <a:blip r:embed="rId3"/>
          <a:srcRect t="5095" b="3741"/>
          <a:stretch>
            <a:fillRect/>
          </a:stretch>
        </p:blipFill>
        <p:spPr bwMode="auto">
          <a:xfrm>
            <a:off x="928662" y="1636290"/>
            <a:ext cx="4220504" cy="522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8-15</a:t>
            </a:r>
            <a:endParaRPr lang="zh-CN" altLang="en-US" sz="3600" dirty="0">
              <a:latin typeface="+mj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0" y="714356"/>
            <a:ext cx="9023350" cy="1000132"/>
          </a:xfrm>
          <a:prstGeom prst="roundRect">
            <a:avLst/>
          </a:prstGeom>
          <a:solidFill>
            <a:schemeClr val="lt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did </a:t>
            </a:r>
            <a:r>
              <a:rPr lang="en-US" altLang="zh-CN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Mrs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Spatt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feel and what did she do 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after she found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 about Spider’s deed?</a:t>
            </a:r>
          </a:p>
        </p:txBody>
      </p:sp>
    </p:spTree>
    <p:extLst>
      <p:ext uri="{BB962C8B-B14F-4D97-AF65-F5344CB8AC3E}">
        <p14:creationId xmlns:p14="http://schemas.microsoft.com/office/powerpoint/2010/main" val="33232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571480"/>
            <a:ext cx="439371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1736" y="450057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002060"/>
                </a:solidFill>
                <a:ea typeface="黑体" pitchFamily="49" charset="-122"/>
              </a:rPr>
              <a:t>cross</a:t>
            </a:r>
          </a:p>
        </p:txBody>
      </p:sp>
    </p:spTree>
    <p:extLst>
      <p:ext uri="{BB962C8B-B14F-4D97-AF65-F5344CB8AC3E}">
        <p14:creationId xmlns:p14="http://schemas.microsoft.com/office/powerpoint/2010/main" val="60204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11" descr="4. 蜘蛛又惹事了_页面_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4241" r="33073"/>
          <a:stretch>
            <a:fillRect/>
          </a:stretch>
        </p:blipFill>
        <p:spPr>
          <a:xfrm>
            <a:off x="5143504" y="1674000"/>
            <a:ext cx="2394476" cy="5184000"/>
          </a:xfrm>
        </p:spPr>
      </p:pic>
      <p:pic>
        <p:nvPicPr>
          <p:cNvPr id="4" name="Picture 8" descr="C:\Users\Administrator\Desktop\绘本ppt\Spider Gets Jealous\微信图片_20180817104742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57290" y="1674000"/>
            <a:ext cx="381979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0" y="642918"/>
            <a:ext cx="9108504" cy="1169798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Where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was Spider?</a:t>
            </a:r>
          </a:p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did she feel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143240" y="2214554"/>
            <a:ext cx="72008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6072198" y="2500306"/>
            <a:ext cx="1440160" cy="1872208"/>
          </a:xfrm>
          <a:prstGeom prst="ellipse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solidFill>
                <a:schemeClr val="tx2"/>
              </a:solidFill>
              <a:ea typeface="黑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428860" y="2428868"/>
            <a:ext cx="72008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8-15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0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52536" y="5209714"/>
            <a:ext cx="9612560" cy="1143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Comic Sans MS" pitchFamily="66" charset="0"/>
                <a:ea typeface="黑体" pitchFamily="49" charset="-122"/>
                <a:cs typeface="+mn-cs"/>
              </a:rPr>
              <a:t>means sad </a:t>
            </a:r>
            <a:r>
              <a:rPr lang="en-US" altLang="zh-CN" sz="3600" b="1" dirty="0">
                <a:latin typeface="Comic Sans MS" pitchFamily="66" charset="0"/>
                <a:ea typeface="黑体" pitchFamily="49" charset="-122"/>
                <a:cs typeface="+mn-cs"/>
              </a:rPr>
              <a:t>because one has no </a:t>
            </a:r>
            <a:r>
              <a:rPr lang="en-US" altLang="zh-CN" sz="3600" b="1" dirty="0" smtClean="0">
                <a:latin typeface="Comic Sans MS" pitchFamily="66" charset="0"/>
                <a:ea typeface="黑体" pitchFamily="49" charset="-122"/>
                <a:cs typeface="+mn-cs"/>
              </a:rPr>
              <a:t>friends</a:t>
            </a:r>
            <a:endParaRPr lang="zh-CN" altLang="en-US" sz="3600" b="1" dirty="0">
              <a:latin typeface="Comic Sans MS" pitchFamily="66" charset="0"/>
              <a:ea typeface="黑体" pitchFamily="49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9882" y="283854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smtClean="0">
                <a:solidFill>
                  <a:srgbClr val="002060"/>
                </a:solidFill>
                <a:latin typeface="Comic Sans MS" pitchFamily="66" charset="0"/>
                <a:ea typeface="黑体" pitchFamily="49" charset="-122"/>
              </a:rPr>
              <a:t>lonely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285992"/>
            <a:ext cx="3525416" cy="2640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C:\Users\Administrator\Desktop\绘本ppt\Spider Gets Jealous\微信图片_201808171047425.jpg"/>
          <p:cNvPicPr>
            <a:picLocks noChangeAspect="1" noChangeArrowheads="1"/>
          </p:cNvPicPr>
          <p:nvPr/>
        </p:nvPicPr>
        <p:blipFill>
          <a:blip r:embed="rId3"/>
          <a:srcRect l="32815" t="14726" r="35873" b="59488"/>
          <a:stretch>
            <a:fillRect/>
          </a:stretch>
        </p:blipFill>
        <p:spPr bwMode="auto">
          <a:xfrm>
            <a:off x="5906763" y="2786058"/>
            <a:ext cx="1917546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右箭头 2"/>
          <p:cNvSpPr/>
          <p:nvPr/>
        </p:nvSpPr>
        <p:spPr>
          <a:xfrm rot="13223271">
            <a:off x="6236286" y="1192572"/>
            <a:ext cx="1080120" cy="36004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0" name="右箭头 9"/>
          <p:cNvSpPr/>
          <p:nvPr/>
        </p:nvSpPr>
        <p:spPr>
          <a:xfrm rot="8502605">
            <a:off x="1876841" y="1267753"/>
            <a:ext cx="1080120" cy="36004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solidFill>
                <a:schemeClr val="tx2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78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0"/>
      <p:bldP spid="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4. 蜘蛛又惹事了_页面_13.jpg"/>
          <p:cNvPicPr>
            <a:picLocks noGrp="1" noChangeAspect="1"/>
          </p:cNvPicPr>
          <p:nvPr>
            <p:ph idx="1"/>
          </p:nvPr>
        </p:nvPicPr>
        <p:blipFill>
          <a:blip r:embed="rId2"/>
          <a:srcRect l="4284" t="35286" r="35736" b="3563"/>
          <a:stretch>
            <a:fillRect/>
          </a:stretch>
        </p:blipFill>
        <p:spPr>
          <a:xfrm>
            <a:off x="5357818" y="2857496"/>
            <a:ext cx="2731883" cy="3780000"/>
          </a:xfrm>
        </p:spPr>
      </p:pic>
      <p:pic>
        <p:nvPicPr>
          <p:cNvPr id="4" name="Picture 9" descr="C:\Users\Administrator\Desktop\绘本ppt\Spider Gets Jealous\微信图片_201808171047426.jpg"/>
          <p:cNvPicPr>
            <a:picLocks noChangeAspect="1" noChangeArrowheads="1"/>
          </p:cNvPicPr>
          <p:nvPr/>
        </p:nvPicPr>
        <p:blipFill>
          <a:blip r:embed="rId3"/>
          <a:srcRect t="34921" b="3583"/>
          <a:stretch>
            <a:fillRect/>
          </a:stretch>
        </p:blipFill>
        <p:spPr bwMode="auto">
          <a:xfrm>
            <a:off x="857224" y="2857496"/>
            <a:ext cx="452915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35496" y="857232"/>
            <a:ext cx="9108504" cy="1419640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If Spider wanted to come into </a:t>
            </a:r>
            <a:r>
              <a:rPr lang="en-US" altLang="zh-CN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Mrs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Spatt’s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house,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what 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did she need to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do? 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071934" y="6072206"/>
            <a:ext cx="720080" cy="0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8-15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93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. 蜘蛛又惹事了_页面_15.jpg"/>
          <p:cNvPicPr>
            <a:picLocks noChangeAspect="1"/>
          </p:cNvPicPr>
          <p:nvPr/>
        </p:nvPicPr>
        <p:blipFill>
          <a:blip r:embed="rId2"/>
          <a:srcRect r="32724" b="17508"/>
          <a:stretch>
            <a:fillRect/>
          </a:stretch>
        </p:blipFill>
        <p:spPr>
          <a:xfrm>
            <a:off x="5143504" y="1809522"/>
            <a:ext cx="3033810" cy="5048478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51520" y="714356"/>
            <a:ext cx="8606760" cy="857232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was Spider different?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8-15</a:t>
            </a:r>
            <a:endParaRPr lang="zh-CN" altLang="en-US" sz="3600" dirty="0">
              <a:latin typeface="+mj-lt"/>
            </a:endParaRPr>
          </a:p>
        </p:txBody>
      </p:sp>
      <p:pic>
        <p:nvPicPr>
          <p:cNvPr id="4" name="Picture 10" descr="C:\Users\Administrator\Desktop\绘本ppt\Spider Gets Jealous\微信图片_201808171047427.jpg"/>
          <p:cNvPicPr>
            <a:picLocks noChangeAspect="1" noChangeArrowheads="1"/>
          </p:cNvPicPr>
          <p:nvPr/>
        </p:nvPicPr>
        <p:blipFill>
          <a:blip r:embed="rId3"/>
          <a:srcRect r="3864" b="17508"/>
          <a:stretch>
            <a:fillRect/>
          </a:stretch>
        </p:blipFill>
        <p:spPr bwMode="auto">
          <a:xfrm>
            <a:off x="785786" y="1809522"/>
            <a:ext cx="4335241" cy="504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5720" y="2008410"/>
            <a:ext cx="2225323" cy="3167268"/>
            <a:chOff x="4639099" y="3388897"/>
            <a:chExt cx="2105038" cy="2832936"/>
          </a:xfrm>
        </p:grpSpPr>
        <p:pic>
          <p:nvPicPr>
            <p:cNvPr id="5" name="Picture 4" descr="C:\Users\Administrator\Desktop\绘本ppt\Spider Gets Jealous\微信图片_201808171047421.jpg"/>
            <p:cNvPicPr>
              <a:picLocks noChangeAspect="1" noChangeArrowheads="1"/>
            </p:cNvPicPr>
            <p:nvPr/>
          </p:nvPicPr>
          <p:blipFill>
            <a:blip r:embed="rId2"/>
            <a:srcRect l="18997" r="34712" b="66282"/>
            <a:stretch>
              <a:fillRect/>
            </a:stretch>
          </p:blipFill>
          <p:spPr bwMode="auto">
            <a:xfrm>
              <a:off x="4774252" y="3388897"/>
              <a:ext cx="1969885" cy="1841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4639099" y="5298503"/>
              <a:ext cx="19666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h</a:t>
              </a:r>
              <a:r>
                <a:rPr lang="en-US" altLang="zh-CN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appy</a:t>
              </a:r>
              <a:endParaRPr lang="zh-CN" alt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9" name="Picture 6" descr="C:\Users\Administrator\Desktop\绘本ppt\Spider Gets Jealous\微信图片_201808171047423.jpg"/>
          <p:cNvPicPr>
            <a:picLocks noChangeAspect="1" noChangeArrowheads="1"/>
          </p:cNvPicPr>
          <p:nvPr/>
        </p:nvPicPr>
        <p:blipFill>
          <a:blip r:embed="rId3"/>
          <a:srcRect l="33840" t="31123" b="24513"/>
          <a:stretch>
            <a:fillRect/>
          </a:stretch>
        </p:blipFill>
        <p:spPr bwMode="auto">
          <a:xfrm>
            <a:off x="3786182" y="214290"/>
            <a:ext cx="1962515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4055684" y="2132286"/>
            <a:ext cx="1460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mad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右箭头 11"/>
          <p:cNvSpPr/>
          <p:nvPr/>
        </p:nvSpPr>
        <p:spPr>
          <a:xfrm rot="19707425">
            <a:off x="1870581" y="1037642"/>
            <a:ext cx="1612531" cy="86409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solidFill>
                <a:schemeClr val="accent6">
                  <a:lumMod val="75000"/>
                </a:schemeClr>
              </a:solidFill>
              <a:ea typeface="黑体" pitchFamily="49" charset="-122"/>
            </a:endParaRPr>
          </a:p>
        </p:txBody>
      </p:sp>
      <p:sp>
        <p:nvSpPr>
          <p:cNvPr id="13" name="右箭头 12"/>
          <p:cNvSpPr/>
          <p:nvPr/>
        </p:nvSpPr>
        <p:spPr>
          <a:xfrm rot="19125355" flipH="1" flipV="1">
            <a:off x="5901181" y="4109951"/>
            <a:ext cx="1426898" cy="7741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solidFill>
                <a:schemeClr val="accent6">
                  <a:lumMod val="75000"/>
                </a:schemeClr>
              </a:solidFill>
              <a:ea typeface="黑体" pitchFamily="49" charset="-122"/>
            </a:endParaRPr>
          </a:p>
        </p:txBody>
      </p:sp>
      <p:pic>
        <p:nvPicPr>
          <p:cNvPr id="14" name="Picture 8" descr="C:\Users\Administrator\Desktop\绘本ppt\Spider Gets Jealous\微信图片_201808171047425.jpg"/>
          <p:cNvPicPr>
            <a:picLocks noChangeAspect="1" noChangeArrowheads="1"/>
          </p:cNvPicPr>
          <p:nvPr/>
        </p:nvPicPr>
        <p:blipFill>
          <a:blip r:embed="rId4"/>
          <a:srcRect l="37016" t="21187" r="36692" b="60114"/>
          <a:stretch>
            <a:fillRect/>
          </a:stretch>
        </p:blipFill>
        <p:spPr bwMode="auto">
          <a:xfrm>
            <a:off x="6858016" y="2143116"/>
            <a:ext cx="2071670" cy="1999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6929454" y="4286256"/>
            <a:ext cx="1944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lonely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右箭头 15"/>
          <p:cNvSpPr/>
          <p:nvPr/>
        </p:nvSpPr>
        <p:spPr>
          <a:xfrm rot="2176644">
            <a:off x="5879439" y="1127098"/>
            <a:ext cx="1678192" cy="86409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solidFill>
                <a:schemeClr val="accent6">
                  <a:lumMod val="75000"/>
                </a:schemeClr>
              </a:solidFill>
              <a:ea typeface="黑体" pitchFamily="49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l="20433" t="26380" r="33572" b="43117"/>
          <a:stretch>
            <a:fillRect/>
          </a:stretch>
        </p:blipFill>
        <p:spPr bwMode="auto">
          <a:xfrm>
            <a:off x="3714744" y="3929066"/>
            <a:ext cx="2063764" cy="1857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4031726" y="5934670"/>
            <a:ext cx="1430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kind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右箭头 19"/>
          <p:cNvSpPr/>
          <p:nvPr/>
        </p:nvSpPr>
        <p:spPr>
          <a:xfrm rot="2274208" flipH="1" flipV="1">
            <a:off x="2210660" y="3866168"/>
            <a:ext cx="1454632" cy="774148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solidFill>
                <a:schemeClr val="accent6">
                  <a:lumMod val="75000"/>
                </a:schemeClr>
              </a:solidFill>
              <a:ea typeface="黑体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05905" y="2812296"/>
            <a:ext cx="2239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jealous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7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5" grpId="0"/>
      <p:bldP spid="16" grpId="0" animBg="1"/>
      <p:bldP spid="19" grpId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绘本ppt\Spider Gets Jealous\微信图片_201808171047428.jpg"/>
          <p:cNvPicPr>
            <a:picLocks noChangeAspect="1" noChangeArrowheads="1"/>
          </p:cNvPicPr>
          <p:nvPr/>
        </p:nvPicPr>
        <p:blipFill>
          <a:blip r:embed="rId2"/>
          <a:srcRect t="26464" b="7381"/>
          <a:stretch>
            <a:fillRect/>
          </a:stretch>
        </p:blipFill>
        <p:spPr bwMode="auto">
          <a:xfrm>
            <a:off x="1785918" y="1068936"/>
            <a:ext cx="6083019" cy="54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2643174" y="4714884"/>
            <a:ext cx="2143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zh-CN" alt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43570" y="6088559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zh-CN" alt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43108" y="1214422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zh-CN" alt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15140" y="4500570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zh-CN" alt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43768" y="1071546"/>
            <a:ext cx="3506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zh-CN" alt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87016" y="0"/>
            <a:ext cx="8856984" cy="1060740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Read and number</a:t>
            </a:r>
          </a:p>
        </p:txBody>
      </p:sp>
    </p:spTree>
    <p:extLst>
      <p:ext uri="{BB962C8B-B14F-4D97-AF65-F5344CB8AC3E}">
        <p14:creationId xmlns:p14="http://schemas.microsoft.com/office/powerpoint/2010/main" val="31319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istrator\Desktop\绘本ppt\Spider Gets Jealous\微信图片_2018081710474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71934" y="1364925"/>
            <a:ext cx="4004126" cy="549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910" y="2000240"/>
            <a:ext cx="205172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latin typeface="Comic Sans MS" pitchFamily="66" charset="0"/>
                <a:ea typeface="黑体" pitchFamily="49" charset="-122"/>
              </a:rPr>
              <a:t>Title</a:t>
            </a:r>
            <a:r>
              <a:rPr lang="en-US" altLang="zh-CN" sz="4800" b="1" dirty="0" smtClean="0">
                <a:solidFill>
                  <a:schemeClr val="tx2"/>
                </a:solidFill>
                <a:latin typeface="Comic Sans MS" pitchFamily="66" charset="0"/>
                <a:ea typeface="黑体" pitchFamily="49" charset="-122"/>
              </a:rPr>
              <a:t> 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286248" y="1928802"/>
            <a:ext cx="3610122" cy="1714512"/>
          </a:xfrm>
          <a:prstGeom prst="roundRect">
            <a:avLst/>
          </a:prstGeom>
          <a:noFill/>
          <a:ln w="889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71472" y="5643578"/>
            <a:ext cx="252028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latin typeface="Comic Sans MS" pitchFamily="66" charset="0"/>
                <a:ea typeface="黑体" pitchFamily="49" charset="-122"/>
              </a:rPr>
              <a:t>Author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500562" y="5572140"/>
            <a:ext cx="3251792" cy="655046"/>
          </a:xfrm>
          <a:prstGeom prst="roundRect">
            <a:avLst/>
          </a:prstGeom>
          <a:noFill/>
          <a:ln w="88900">
            <a:solidFill>
              <a:srgbClr val="FFFF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5616" y="332656"/>
            <a:ext cx="695934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What</a:t>
            </a:r>
            <a:r>
              <a:rPr lang="zh-CN" alt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do you know from the cover?</a:t>
            </a:r>
          </a:p>
        </p:txBody>
      </p:sp>
    </p:spTree>
    <p:extLst>
      <p:ext uri="{BB962C8B-B14F-4D97-AF65-F5344CB8AC3E}">
        <p14:creationId xmlns:p14="http://schemas.microsoft.com/office/powerpoint/2010/main" val="13391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7" y="1524289"/>
            <a:ext cx="7458583" cy="53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51520" y="260648"/>
            <a:ext cx="8892480" cy="120032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Have you ever felt jealous of someone or something?</a:t>
            </a:r>
            <a:endParaRPr lang="en-US" altLang="zh-CN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5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7" y="1524289"/>
            <a:ext cx="7458583" cy="53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51520" y="260648"/>
            <a:ext cx="8892480" cy="120032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made you 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feel jealous? </a:t>
            </a:r>
            <a:endParaRPr lang="en-US" altLang="zh-CN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 you do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336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57422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Let’s talk </a:t>
            </a:r>
            <a:endParaRPr lang="en-US" altLang="zh-CN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图片 6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0977"/>
            <a:ext cx="3168352" cy="2001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924944"/>
            <a:ext cx="477393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8380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Comic Sans MS" pitchFamily="66" charset="0"/>
                <a:ea typeface="黑体" pitchFamily="49" charset="-122"/>
              </a:rPr>
              <a:t>jealous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5687194" cy="393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429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b="1">
                <a:solidFill>
                  <a:schemeClr val="tx2"/>
                </a:solidFill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lang="en-US" altLang="zh-CN" sz="3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When do you get jealous?</a:t>
            </a:r>
          </a:p>
        </p:txBody>
      </p:sp>
    </p:spTree>
    <p:extLst>
      <p:ext uri="{BB962C8B-B14F-4D97-AF65-F5344CB8AC3E}">
        <p14:creationId xmlns:p14="http://schemas.microsoft.com/office/powerpoint/2010/main" val="411701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. 蜘蛛又惹事了_页面_03.jpg"/>
          <p:cNvPicPr>
            <a:picLocks noChangeAspect="1"/>
          </p:cNvPicPr>
          <p:nvPr/>
        </p:nvPicPr>
        <p:blipFill>
          <a:blip r:embed="rId2"/>
          <a:srcRect l="3571" r="32143"/>
          <a:stretch>
            <a:fillRect/>
          </a:stretch>
        </p:blipFill>
        <p:spPr>
          <a:xfrm>
            <a:off x="5143504" y="1127110"/>
            <a:ext cx="2714644" cy="5730890"/>
          </a:xfrm>
          <a:prstGeom prst="rect">
            <a:avLst/>
          </a:prstGeom>
        </p:spPr>
      </p:pic>
      <p:pic>
        <p:nvPicPr>
          <p:cNvPr id="4" name="Picture 4" descr="C:\Users\Administrator\Desktop\绘本ppt\Spider Gets Jealous\微信图片_20180817104742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28662" y="1134000"/>
            <a:ext cx="4217685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2-3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50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57224" y="857232"/>
            <a:ext cx="2968505" cy="3923726"/>
            <a:chOff x="673039" y="1640982"/>
            <a:chExt cx="2968505" cy="3923726"/>
          </a:xfrm>
          <a:effectLst/>
        </p:grpSpPr>
        <p:pic>
          <p:nvPicPr>
            <p:cNvPr id="5" name="Picture 4" descr="C:\Users\Administrator\Desktop\绘本ppt\Spider Gets Jealous\微信图片_201808171047421.jpg"/>
            <p:cNvPicPr>
              <a:picLocks noChangeAspect="1" noChangeArrowheads="1"/>
            </p:cNvPicPr>
            <p:nvPr/>
          </p:nvPicPr>
          <p:blipFill>
            <a:blip r:embed="rId2"/>
            <a:srcRect t="38747" r="38681" b="14271"/>
            <a:stretch>
              <a:fillRect/>
            </a:stretch>
          </p:blipFill>
          <p:spPr bwMode="auto">
            <a:xfrm>
              <a:off x="673039" y="1640982"/>
              <a:ext cx="2954197" cy="292895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673039" y="4641378"/>
              <a:ext cx="29685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</a:rPr>
                <a:t>Mrs</a:t>
              </a:r>
              <a:r>
                <a:rPr lang="en-US" altLang="zh-CN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</a:rPr>
                <a:t> </a:t>
              </a:r>
              <a:r>
                <a:rPr lang="en-US" altLang="zh-CN" sz="5400" b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</a:rPr>
                <a:t>Spatt</a:t>
              </a:r>
              <a:endParaRPr lang="zh-CN" alt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43504" y="785794"/>
            <a:ext cx="3024173" cy="4022744"/>
            <a:chOff x="5127434" y="1569544"/>
            <a:chExt cx="3024173" cy="4022744"/>
          </a:xfrm>
        </p:grpSpPr>
        <p:pic>
          <p:nvPicPr>
            <p:cNvPr id="8" name="Picture 4" descr="C:\Users\Administrator\Desktop\绘本ppt\Spider Gets Jealous\微信图片_201808171047421.jpg"/>
            <p:cNvPicPr>
              <a:picLocks noChangeAspect="1" noChangeArrowheads="1"/>
            </p:cNvPicPr>
            <p:nvPr/>
          </p:nvPicPr>
          <p:blipFill>
            <a:blip r:embed="rId3"/>
            <a:srcRect l="22433" r="36746" b="69931"/>
            <a:stretch>
              <a:fillRect/>
            </a:stretch>
          </p:blipFill>
          <p:spPr bwMode="auto">
            <a:xfrm>
              <a:off x="5127434" y="1569544"/>
              <a:ext cx="3024173" cy="302319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5545163" y="4668958"/>
              <a:ext cx="20201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</a:rPr>
                <a:t>Spider</a:t>
              </a:r>
              <a:endParaRPr lang="zh-CN" alt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4" name="圆角矩形 13"/>
          <p:cNvSpPr/>
          <p:nvPr/>
        </p:nvSpPr>
        <p:spPr>
          <a:xfrm>
            <a:off x="0" y="5157192"/>
            <a:ext cx="9144000" cy="1700808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latin typeface="Comic Sans MS" pitchFamily="66" charset="0"/>
                <a:ea typeface="黑体" pitchFamily="49" charset="-122"/>
              </a:rPr>
              <a:t>How do you think </a:t>
            </a:r>
            <a:endParaRPr lang="en-US" altLang="zh-CN" sz="3600" b="1" dirty="0" smtClean="0">
              <a:solidFill>
                <a:schemeClr val="tx2"/>
              </a:solidFill>
              <a:latin typeface="Comic Sans MS" pitchFamily="66" charset="0"/>
              <a:ea typeface="黑体" pitchFamily="49" charset="-122"/>
            </a:endParaRPr>
          </a:p>
          <a:p>
            <a:pPr algn="ctr"/>
            <a:r>
              <a:rPr lang="en-US" altLang="zh-CN" sz="3600" b="1" dirty="0" smtClean="0">
                <a:solidFill>
                  <a:schemeClr val="tx2"/>
                </a:solidFill>
                <a:latin typeface="Comic Sans MS" pitchFamily="66" charset="0"/>
                <a:ea typeface="黑体" pitchFamily="49" charset="-122"/>
              </a:rPr>
              <a:t>they feel </a:t>
            </a:r>
            <a:r>
              <a:rPr lang="en-US" altLang="zh-CN" sz="3600" b="1" dirty="0">
                <a:solidFill>
                  <a:schemeClr val="tx2"/>
                </a:solidFill>
                <a:latin typeface="Comic Sans MS" pitchFamily="66" charset="0"/>
                <a:ea typeface="黑体" pitchFamily="49" charset="-122"/>
              </a:rPr>
              <a:t>about </a:t>
            </a:r>
            <a:r>
              <a:rPr lang="en-US" altLang="zh-CN" sz="3600" b="1" dirty="0" smtClean="0">
                <a:solidFill>
                  <a:schemeClr val="tx2"/>
                </a:solidFill>
                <a:latin typeface="Comic Sans MS" pitchFamily="66" charset="0"/>
                <a:ea typeface="黑体" pitchFamily="49" charset="-122"/>
              </a:rPr>
              <a:t>each other?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2-3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68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\Desktop\绘本ppt\Spider Gets Jealous\微信图片_201808171047421.jpg"/>
          <p:cNvPicPr>
            <a:picLocks noChangeAspect="1" noChangeArrowheads="1"/>
          </p:cNvPicPr>
          <p:nvPr/>
        </p:nvPicPr>
        <p:blipFill>
          <a:blip r:embed="rId2"/>
          <a:srcRect l="17901" t="21000" r="21389" b="2684"/>
          <a:stretch>
            <a:fillRect/>
          </a:stretch>
        </p:blipFill>
        <p:spPr bwMode="auto">
          <a:xfrm>
            <a:off x="993738" y="1465060"/>
            <a:ext cx="7150162" cy="53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3000364" y="3929066"/>
            <a:ext cx="1835944" cy="792188"/>
          </a:xfrm>
          <a:prstGeom prst="round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F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428728" y="3429000"/>
            <a:ext cx="2857520" cy="1588"/>
          </a:xfrm>
          <a:prstGeom prst="line">
            <a:avLst/>
          </a:prstGeom>
          <a:ln w="762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2-3</a:t>
            </a:r>
            <a:endParaRPr lang="zh-CN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02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istrator\Desktop\绘本ppt\Spider Gets Jealous\微信图片_201808171047422.jpg"/>
          <p:cNvPicPr>
            <a:picLocks noChangeAspect="1" noChangeArrowheads="1"/>
          </p:cNvPicPr>
          <p:nvPr/>
        </p:nvPicPr>
        <p:blipFill>
          <a:blip r:embed="rId2"/>
          <a:srcRect l="12409" t="10455" r="21952" b="8685"/>
          <a:stretch>
            <a:fillRect/>
          </a:stretch>
        </p:blipFill>
        <p:spPr bwMode="auto">
          <a:xfrm>
            <a:off x="1285852" y="2000216"/>
            <a:ext cx="6572296" cy="485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3357563" cy="6429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/>
              <a:t>Read </a:t>
            </a:r>
            <a:r>
              <a:rPr lang="en-US" altLang="zh-CN" sz="3600" dirty="0">
                <a:latin typeface="+mj-lt"/>
              </a:rPr>
              <a:t>Pages </a:t>
            </a:r>
            <a:r>
              <a:rPr lang="en-US" altLang="zh-CN" sz="3600" dirty="0" smtClean="0">
                <a:latin typeface="+mj-lt"/>
              </a:rPr>
              <a:t>4-7</a:t>
            </a:r>
            <a:endParaRPr lang="zh-CN" altLang="en-US" sz="3600" dirty="0">
              <a:latin typeface="+mj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0" y="928670"/>
            <a:ext cx="9144000" cy="785818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does </a:t>
            </a:r>
            <a:r>
              <a:rPr lang="en-US" altLang="zh-CN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Mrs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sz="3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Spatt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feel </a:t>
            </a:r>
            <a:r>
              <a:rPr lang="en-US" altLang="zh-CN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about </a:t>
            </a:r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Fat Cat?</a:t>
            </a:r>
          </a:p>
          <a:p>
            <a:pPr algn="ctr"/>
            <a:r>
              <a:rPr lang="en-US" altLang="zh-C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does Spider feel? </a:t>
            </a:r>
            <a:endParaRPr lang="en-US" altLang="zh-CN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715008" y="2357430"/>
            <a:ext cx="1835944" cy="792188"/>
          </a:xfrm>
          <a:prstGeom prst="round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28794" y="2714620"/>
            <a:ext cx="1835944" cy="1643074"/>
          </a:xfrm>
          <a:prstGeom prst="roundRect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istrator\Desktop\绘本ppt\Spider Gets Jealous\微信图片_201808171047422.jpg"/>
          <p:cNvPicPr>
            <a:picLocks noChangeAspect="1" noChangeArrowheads="1"/>
          </p:cNvPicPr>
          <p:nvPr/>
        </p:nvPicPr>
        <p:blipFill>
          <a:blip r:embed="rId2"/>
          <a:srcRect l="11402" t="11098" r="44043" b="54020"/>
          <a:stretch>
            <a:fillRect/>
          </a:stretch>
        </p:blipFill>
        <p:spPr bwMode="auto">
          <a:xfrm>
            <a:off x="357158" y="214290"/>
            <a:ext cx="2286016" cy="22145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9" y="2596868"/>
            <a:ext cx="2452567" cy="245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29441"/>
            <a:ext cx="2340049" cy="234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0192" y="5131934"/>
            <a:ext cx="252028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happy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2934" y="5157192"/>
            <a:ext cx="252028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sad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6100" y="5157192"/>
            <a:ext cx="252028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angry</a:t>
            </a:r>
          </a:p>
        </p:txBody>
      </p:sp>
      <p:sp>
        <p:nvSpPr>
          <p:cNvPr id="7" name="椭圆 6"/>
          <p:cNvSpPr/>
          <p:nvPr/>
        </p:nvSpPr>
        <p:spPr>
          <a:xfrm>
            <a:off x="6426100" y="1988840"/>
            <a:ext cx="2520280" cy="3312368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84168" y="2132856"/>
            <a:ext cx="3600400" cy="3312368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2052736" y="1268760"/>
            <a:ext cx="2052736" cy="252028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084168" y="2275008"/>
            <a:ext cx="2952328" cy="3026199"/>
          </a:xfrm>
          <a:prstGeom prst="ellipse">
            <a:avLst/>
          </a:prstGeom>
          <a:ln w="635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zh-CN" altLang="en-US" sz="3600" b="1" dirty="0">
              <a:solidFill>
                <a:srgbClr val="FF0000"/>
              </a:solidFill>
              <a:ea typeface="黑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57430"/>
            <a:ext cx="2857500" cy="279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1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426100" y="5157192"/>
            <a:ext cx="2520280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angry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5" descr="C:\Users\Administrator\Desktop\绘本ppt\Spider Gets Jealous\微信图片_201808171047422.jpg"/>
          <p:cNvPicPr>
            <a:picLocks noChangeAspect="1" noChangeArrowheads="1"/>
          </p:cNvPicPr>
          <p:nvPr/>
        </p:nvPicPr>
        <p:blipFill>
          <a:blip r:embed="rId2"/>
          <a:srcRect l="10719" t="13905" r="40665" b="55929"/>
          <a:stretch>
            <a:fillRect/>
          </a:stretch>
        </p:blipFill>
        <p:spPr bwMode="auto">
          <a:xfrm>
            <a:off x="857224" y="571480"/>
            <a:ext cx="3732636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29441"/>
            <a:ext cx="2340049" cy="234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6426100" y="1988840"/>
            <a:ext cx="2520280" cy="3312368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084168" y="2132856"/>
            <a:ext cx="3600400" cy="3312368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2052736" y="1268760"/>
            <a:ext cx="2052736" cy="2520280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CN" altLang="en-US" sz="3600" b="1" dirty="0">
              <a:solidFill>
                <a:schemeClr val="tx2"/>
              </a:solidFill>
              <a:ea typeface="黑体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8794" y="5143512"/>
            <a:ext cx="3258468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2060"/>
                </a:solidFill>
                <a:ea typeface="黑体" pitchFamily="49" charset="-122"/>
              </a:rPr>
              <a:t>mad</a:t>
            </a:r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94164" y="5157192"/>
            <a:ext cx="3942332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tx2"/>
                </a:solidFill>
                <a:ea typeface="黑体" pitchFamily="49" charset="-122"/>
              </a:rPr>
              <a:t>very angry</a:t>
            </a:r>
          </a:p>
        </p:txBody>
      </p:sp>
    </p:spTree>
    <p:extLst>
      <p:ext uri="{BB962C8B-B14F-4D97-AF65-F5344CB8AC3E}">
        <p14:creationId xmlns:p14="http://schemas.microsoft.com/office/powerpoint/2010/main" val="1871805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lt1"/>
        </a:solidFill>
        <a:ln>
          <a:solidFill>
            <a:srgbClr val="002060"/>
          </a:solidFill>
        </a:ln>
      </a:spPr>
      <a:bodyPr rtlCol="0" anchor="ctr"/>
      <a:lstStyle>
        <a:defPPr algn="ctr">
          <a:defRPr sz="4000" b="1" dirty="0">
            <a:solidFill>
              <a:schemeClr val="tx2"/>
            </a:solidFill>
            <a:ea typeface="黑体" pitchFamily="49" charset="-122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202</Words>
  <Application>Microsoft Office PowerPoint</Application>
  <PresentationFormat>全屏显示(4:3)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means sad because one has no friends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fltrp</cp:lastModifiedBy>
  <cp:revision>60</cp:revision>
  <dcterms:created xsi:type="dcterms:W3CDTF">2018-08-17T03:12:32Z</dcterms:created>
  <dcterms:modified xsi:type="dcterms:W3CDTF">2019-01-21T01:04:34Z</dcterms:modified>
</cp:coreProperties>
</file>