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6" r:id="rId5"/>
    <p:sldId id="287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92D"/>
    <a:srgbClr val="F26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 snapToGrid="0">
      <p:cViewPr>
        <p:scale>
          <a:sx n="85" d="100"/>
          <a:sy n="85" d="100"/>
        </p:scale>
        <p:origin x="-1373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40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19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3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84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69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12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11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74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44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26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4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39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3D5994D3-D574-4797-9883-208E4AFF0D75}"/>
              </a:ext>
            </a:extLst>
          </p:cNvPr>
          <p:cNvSpPr txBox="1"/>
          <p:nvPr/>
        </p:nvSpPr>
        <p:spPr>
          <a:xfrm>
            <a:off x="2946160" y="167366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accent1"/>
                </a:solidFill>
                <a:ea typeface="黑体" pitchFamily="49" charset="-122"/>
              </a:rPr>
              <a:t>海上的垃圾船</a:t>
            </a:r>
            <a:endParaRPr lang="zh-CN" altLang="en-US" sz="3600" b="1" dirty="0">
              <a:solidFill>
                <a:schemeClr val="accent1"/>
              </a:solidFill>
              <a:ea typeface="黑体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23BA1BD-46EC-4591-B9BE-DF86672FF793}"/>
              </a:ext>
            </a:extLst>
          </p:cNvPr>
          <p:cNvSpPr/>
          <p:nvPr/>
        </p:nvSpPr>
        <p:spPr>
          <a:xfrm>
            <a:off x="731428" y="609108"/>
            <a:ext cx="78634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Junk </a:t>
            </a:r>
            <a:r>
              <a:rPr lang="en-US" altLang="zh-C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Raft Journey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25FB09-931C-45FE-8748-F68E29A4F55F}"/>
              </a:ext>
            </a:extLst>
          </p:cNvPr>
          <p:cNvSpPr txBox="1"/>
          <p:nvPr/>
        </p:nvSpPr>
        <p:spPr>
          <a:xfrm>
            <a:off x="2249818" y="5784564"/>
            <a:ext cx="5087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选自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《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多维阅读第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8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级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》</a:t>
            </a:r>
            <a:endParaRPr lang="zh-CN" altLang="en-US" sz="2800" b="1" dirty="0">
              <a:solidFill>
                <a:schemeClr val="bg1">
                  <a:lumMod val="65000"/>
                </a:schemeClr>
              </a:solidFill>
              <a:ea typeface="黑体" pitchFamily="49" charset="-122"/>
            </a:endParaRPr>
          </a:p>
        </p:txBody>
      </p:sp>
      <p:pic>
        <p:nvPicPr>
          <p:cNvPr id="6" name="图片 5" descr="the-art-of-1643156_640.jpg"/>
          <p:cNvPicPr>
            <a:picLocks noChangeAspect="1"/>
          </p:cNvPicPr>
          <p:nvPr/>
        </p:nvPicPr>
        <p:blipFill>
          <a:blip r:embed="rId2"/>
          <a:srcRect b="18317"/>
          <a:stretch>
            <a:fillRect/>
          </a:stretch>
        </p:blipFill>
        <p:spPr>
          <a:xfrm>
            <a:off x="1481959" y="2443655"/>
            <a:ext cx="6368793" cy="285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7AB81B9-5FAA-478E-92AA-D7A0E47FC5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39" t="1859" r="12563" b="15098"/>
          <a:stretch>
            <a:fillRect/>
          </a:stretch>
        </p:blipFill>
        <p:spPr>
          <a:xfrm>
            <a:off x="993227" y="2002221"/>
            <a:ext cx="7045858" cy="485577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2690B8A-3DB5-46F9-A92F-F3AD4A417552}"/>
              </a:ext>
            </a:extLst>
          </p:cNvPr>
          <p:cNvSpPr/>
          <p:nvPr/>
        </p:nvSpPr>
        <p:spPr>
          <a:xfrm>
            <a:off x="0" y="662152"/>
            <a:ext cx="9144000" cy="12741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Why did the sailors put water in a jar?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would people feel </a:t>
            </a:r>
            <a:r>
              <a:rPr lang="en-US" altLang="zh-CN" sz="32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when they saw the water?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720662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dirty="0"/>
              <a:t>Read Pages </a:t>
            </a:r>
            <a:r>
              <a:rPr lang="en-US" altLang="zh-CN" sz="3600" dirty="0" smtClean="0"/>
              <a:t>10-11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87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34B976F-E6E3-41DC-A0EE-B465A297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58" r="13941" b="11267"/>
          <a:stretch>
            <a:fillRect/>
          </a:stretch>
        </p:blipFill>
        <p:spPr>
          <a:xfrm>
            <a:off x="1198180" y="1807772"/>
            <a:ext cx="6763407" cy="505022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2690B8A-3DB5-46F9-A92F-F3AD4A417552}"/>
              </a:ext>
            </a:extLst>
          </p:cNvPr>
          <p:cNvSpPr/>
          <p:nvPr/>
        </p:nvSpPr>
        <p:spPr>
          <a:xfrm>
            <a:off x="321524" y="566269"/>
            <a:ext cx="8822476" cy="12741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do you see happening here?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</a:t>
            </a:r>
            <a:r>
              <a:rPr lang="en-US" altLang="zh-CN" sz="32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 you know this was a long journey?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720662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dirty="0"/>
              <a:t>Read Pages </a:t>
            </a:r>
            <a:r>
              <a:rPr lang="en-US" altLang="zh-CN" sz="3600" dirty="0" smtClean="0"/>
              <a:t>12-13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242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9F9AFDB-ACB6-42C3-95B3-65D59F39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8" t="6652" r="14078" b="6501"/>
          <a:stretch>
            <a:fillRect/>
          </a:stretch>
        </p:blipFill>
        <p:spPr>
          <a:xfrm>
            <a:off x="1040525" y="1592317"/>
            <a:ext cx="7148798" cy="526568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2690B8A-3DB5-46F9-A92F-F3AD4A417552}"/>
              </a:ext>
            </a:extLst>
          </p:cNvPr>
          <p:cNvSpPr/>
          <p:nvPr/>
        </p:nvSpPr>
        <p:spPr>
          <a:xfrm>
            <a:off x="0" y="629332"/>
            <a:ext cx="9144000" cy="14219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Why do the sailors want to send out this message</a:t>
            </a:r>
            <a:r>
              <a:rPr lang="en-US" altLang="zh-CN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720662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dirty="0"/>
              <a:t>Read Pages </a:t>
            </a:r>
            <a:r>
              <a:rPr lang="en-US" altLang="zh-CN" sz="3600" dirty="0" smtClean="0"/>
              <a:t>14-15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699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2690B8A-3DB5-46F9-A92F-F3AD4A417552}"/>
              </a:ext>
            </a:extLst>
          </p:cNvPr>
          <p:cNvSpPr/>
          <p:nvPr/>
        </p:nvSpPr>
        <p:spPr>
          <a:xfrm>
            <a:off x="156154" y="187897"/>
            <a:ext cx="8822476" cy="7128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Finish </a:t>
            </a:r>
            <a:r>
              <a:rPr lang="en-US" altLang="zh-CN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graphic organizer below.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BA69BD1-0A4E-4D99-BBCE-3CC92C01DB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2" y="1936628"/>
            <a:ext cx="8635567" cy="3608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3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E6F1957B-3BC5-4660-B2FA-8F888ABB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071" b="65563"/>
          <a:stretch>
            <a:fillRect/>
          </a:stretch>
        </p:blipFill>
        <p:spPr>
          <a:xfrm>
            <a:off x="1734206" y="2321272"/>
            <a:ext cx="5580994" cy="395625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C35792DB-10AB-458E-A680-1C88F2AC889E}"/>
              </a:ext>
            </a:extLst>
          </p:cNvPr>
          <p:cNvSpPr/>
          <p:nvPr/>
        </p:nvSpPr>
        <p:spPr>
          <a:xfrm>
            <a:off x="0" y="390467"/>
            <a:ext cx="9144000" cy="13776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 you think this is a good way </a:t>
            </a:r>
            <a:endParaRPr lang="en-US" altLang="zh-CN" sz="3600" b="1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 protect </a:t>
            </a:r>
            <a:r>
              <a:rPr lang="en-US" altLang="zh-CN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environment of the ocean?</a:t>
            </a:r>
          </a:p>
        </p:txBody>
      </p:sp>
    </p:spTree>
    <p:extLst>
      <p:ext uri="{BB962C8B-B14F-4D97-AF65-F5344CB8AC3E}">
        <p14:creationId xmlns:p14="http://schemas.microsoft.com/office/powerpoint/2010/main" val="39993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497C4DBD-A7A5-4E82-986C-E3548F154A52}"/>
              </a:ext>
            </a:extLst>
          </p:cNvPr>
          <p:cNvSpPr txBox="1"/>
          <p:nvPr/>
        </p:nvSpPr>
        <p:spPr>
          <a:xfrm>
            <a:off x="1686911" y="0"/>
            <a:ext cx="58761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Homework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3674BD7-00A4-460B-968D-72CA3451FDA0}"/>
              </a:ext>
            </a:extLst>
          </p:cNvPr>
          <p:cNvSpPr/>
          <p:nvPr/>
        </p:nvSpPr>
        <p:spPr>
          <a:xfrm>
            <a:off x="1116482" y="4487920"/>
            <a:ext cx="7385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1. Made a poster to tell people how important </a:t>
            </a:r>
            <a:r>
              <a:rPr lang="en-US" altLang="zh-CN" kern="0" dirty="0" smtClea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it is to </a:t>
            </a: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protect the environment.</a:t>
            </a:r>
            <a:endParaRPr lang="zh-CN" altLang="zh-CN" kern="100" dirty="0">
              <a:latin typeface="Arial Black" panose="020B0A0402010202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2. Find more activities to protect the environment </a:t>
            </a:r>
            <a:r>
              <a:rPr lang="en-US" altLang="zh-CN" ker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on </a:t>
            </a:r>
            <a:r>
              <a:rPr lang="en-US" altLang="zh-CN" kern="0" smtClea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the Internet </a:t>
            </a: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with your friends.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B8175F4-AF87-4319-AB9D-18DB209C2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62" y="741828"/>
            <a:ext cx="2803461" cy="384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EFBFF92-B532-4DCA-BDED-A66B40FEE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2" y="1182415"/>
            <a:ext cx="4137166" cy="5675586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="" xmlns:a16="http://schemas.microsoft.com/office/drawing/2014/main" id="{83AD282F-667F-4757-AFDA-F20F163291FB}"/>
              </a:ext>
            </a:extLst>
          </p:cNvPr>
          <p:cNvSpPr/>
          <p:nvPr/>
        </p:nvSpPr>
        <p:spPr>
          <a:xfrm>
            <a:off x="2870893" y="4368667"/>
            <a:ext cx="3602478" cy="147258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6028" y="332656"/>
            <a:ext cx="81034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What</a:t>
            </a:r>
            <a:r>
              <a:rPr lang="zh-CN" altLang="en-US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zh-CN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do you know from the cover?</a:t>
            </a:r>
          </a:p>
        </p:txBody>
      </p:sp>
    </p:spTree>
    <p:extLst>
      <p:ext uri="{BB962C8B-B14F-4D97-AF65-F5344CB8AC3E}">
        <p14:creationId xmlns:p14="http://schemas.microsoft.com/office/powerpoint/2010/main" val="12722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5A2BA4F-89B4-4832-A069-5265D2EE8A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79" t="35091" r="17665"/>
          <a:stretch>
            <a:fillRect/>
          </a:stretch>
        </p:blipFill>
        <p:spPr>
          <a:xfrm>
            <a:off x="213889" y="1664389"/>
            <a:ext cx="8740925" cy="471129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BFED812-5D07-4666-A962-AC6D64919834}"/>
              </a:ext>
            </a:extLst>
          </p:cNvPr>
          <p:cNvSpPr/>
          <p:nvPr/>
        </p:nvSpPr>
        <p:spPr>
          <a:xfrm>
            <a:off x="0" y="746111"/>
            <a:ext cx="8925486" cy="7571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 </a:t>
            </a:r>
            <a:r>
              <a:rPr lang="en-US" altLang="zh-CN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does “a junk dump in the sea” mean?</a:t>
            </a:r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B4E8BA01-FE2A-47AD-A30E-8F87665ADDA4}"/>
              </a:ext>
            </a:extLst>
          </p:cNvPr>
          <p:cNvSpPr/>
          <p:nvPr/>
        </p:nvSpPr>
        <p:spPr>
          <a:xfrm>
            <a:off x="309374" y="3092542"/>
            <a:ext cx="8446493" cy="308343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Pages </a:t>
            </a:r>
            <a:r>
              <a:rPr lang="en-US" altLang="zh-CN" sz="3600" dirty="0" smtClean="0"/>
              <a:t>2-3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008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5324B73-257D-4C80-B4C6-936BAF3F942A}"/>
              </a:ext>
            </a:extLst>
          </p:cNvPr>
          <p:cNvSpPr/>
          <p:nvPr/>
        </p:nvSpPr>
        <p:spPr>
          <a:xfrm>
            <a:off x="362607" y="114820"/>
            <a:ext cx="8292662" cy="7571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 </a:t>
            </a: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Circle the </a:t>
            </a:r>
            <a:r>
              <a:rPr lang="en-US" altLang="zh-CN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junk </a:t>
            </a: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 the pictures below.</a:t>
            </a:r>
            <a:endParaRPr lang="en-US" altLang="zh-CN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C630802-0A12-4EF5-BA94-2FECD0DB0B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87" y="1768164"/>
            <a:ext cx="6463868" cy="3911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0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18A66A7-B8D2-46E8-AE19-21CD7C7B030B}"/>
              </a:ext>
            </a:extLst>
          </p:cNvPr>
          <p:cNvSpPr/>
          <p:nvPr/>
        </p:nvSpPr>
        <p:spPr>
          <a:xfrm>
            <a:off x="648637" y="644476"/>
            <a:ext cx="7878255" cy="13776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Why do you think people shouldn’t </a:t>
            </a: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throw junk </a:t>
            </a:r>
            <a:r>
              <a:rPr lang="en-US" altLang="zh-CN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 the ocean</a:t>
            </a: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altLang="zh-CN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图片 2" descr="clean-1223168_6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0424"/>
            <a:ext cx="6369269" cy="4647576"/>
          </a:xfrm>
          <a:prstGeom prst="rect">
            <a:avLst/>
          </a:prstGeom>
        </p:spPr>
      </p:pic>
      <p:pic>
        <p:nvPicPr>
          <p:cNvPr id="4" name="图片 3" descr="sea-turtle-3322226_6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76058" y="4124628"/>
            <a:ext cx="2784618" cy="2449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E69AB30-C117-4B79-A6FE-4E36E46DAE1F}"/>
              </a:ext>
            </a:extLst>
          </p:cNvPr>
          <p:cNvSpPr/>
          <p:nvPr/>
        </p:nvSpPr>
        <p:spPr>
          <a:xfrm>
            <a:off x="1" y="0"/>
            <a:ext cx="9143999" cy="14219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</a:t>
            </a:r>
            <a:r>
              <a:rPr lang="en-US" altLang="zh-CN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 you want to know about this </a:t>
            </a: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journey in a raft made of junk?</a:t>
            </a:r>
            <a:endParaRPr lang="en-US" altLang="zh-CN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EE773CE-5D2B-4640-BCB9-7D28216EDA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30" t="29089" r="16830" b="25759"/>
          <a:stretch>
            <a:fillRect/>
          </a:stretch>
        </p:blipFill>
        <p:spPr>
          <a:xfrm>
            <a:off x="1843314" y="1727200"/>
            <a:ext cx="5341257" cy="49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070ABC9-4ED4-4144-8285-83DB3384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07" t="3844" r="17665" b="5386"/>
          <a:stretch>
            <a:fillRect/>
          </a:stretch>
        </p:blipFill>
        <p:spPr>
          <a:xfrm>
            <a:off x="1135114" y="1576552"/>
            <a:ext cx="7014153" cy="52814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2690B8A-3DB5-46F9-A92F-F3AD4A417552}"/>
              </a:ext>
            </a:extLst>
          </p:cNvPr>
          <p:cNvSpPr/>
          <p:nvPr/>
        </p:nvSpPr>
        <p:spPr>
          <a:xfrm>
            <a:off x="0" y="723925"/>
            <a:ext cx="9144000" cy="7571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junk </a:t>
            </a:r>
            <a:r>
              <a:rPr lang="en-US" altLang="zh-CN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can you see on this raft</a:t>
            </a:r>
            <a:r>
              <a:rPr lang="en-US" altLang="zh-CN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altLang="zh-CN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Pages 4-5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428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131B7A3-D18B-42BA-BEF1-6CAAC8BF91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30" t="1952" r="12333" b="4508"/>
          <a:stretch>
            <a:fillRect/>
          </a:stretch>
        </p:blipFill>
        <p:spPr>
          <a:xfrm>
            <a:off x="1277007" y="1623848"/>
            <a:ext cx="6802195" cy="523415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2690B8A-3DB5-46F9-A92F-F3AD4A417552}"/>
              </a:ext>
            </a:extLst>
          </p:cNvPr>
          <p:cNvSpPr/>
          <p:nvPr/>
        </p:nvSpPr>
        <p:spPr>
          <a:xfrm>
            <a:off x="0" y="802752"/>
            <a:ext cx="9144000" cy="6438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</a:t>
            </a:r>
            <a:r>
              <a:rPr lang="en-US" altLang="zh-CN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problem or danger might happen to the raft?</a:t>
            </a:r>
            <a:endParaRPr lang="en-US" altLang="zh-CN" sz="32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Pages </a:t>
            </a:r>
            <a:r>
              <a:rPr lang="en-US" altLang="zh-CN" sz="3600" dirty="0" smtClean="0"/>
              <a:t>6-7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326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4EEE870-681B-4FD2-A24B-4364C64122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57" r="12936" b="4702"/>
          <a:stretch>
            <a:fillRect/>
          </a:stretch>
        </p:blipFill>
        <p:spPr>
          <a:xfrm>
            <a:off x="1324303" y="1745968"/>
            <a:ext cx="6446705" cy="511203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2690B8A-3DB5-46F9-A92F-F3AD4A417552}"/>
              </a:ext>
            </a:extLst>
          </p:cNvPr>
          <p:cNvSpPr/>
          <p:nvPr/>
        </p:nvSpPr>
        <p:spPr>
          <a:xfrm>
            <a:off x="321524" y="645097"/>
            <a:ext cx="8822476" cy="12741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Was the journey an easy one for the sailors?</a:t>
            </a:r>
            <a:endParaRPr lang="en-US" altLang="zh-CN" sz="32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Why do you think so?</a:t>
            </a:r>
            <a:endParaRPr lang="en-US" altLang="zh-CN" sz="32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Pages </a:t>
            </a:r>
            <a:r>
              <a:rPr lang="en-US" altLang="zh-CN" sz="3600" dirty="0" smtClean="0"/>
              <a:t>8-9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986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</TotalTime>
  <Words>234</Words>
  <Application>Microsoft Office PowerPoint</Application>
  <PresentationFormat>全屏显示(4:3)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 允</dc:creator>
  <cp:lastModifiedBy>fltrp</cp:lastModifiedBy>
  <cp:revision>78</cp:revision>
  <dcterms:created xsi:type="dcterms:W3CDTF">2018-08-29T02:01:50Z</dcterms:created>
  <dcterms:modified xsi:type="dcterms:W3CDTF">2019-01-21T01:21:18Z</dcterms:modified>
</cp:coreProperties>
</file>