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57" r:id="rId4"/>
    <p:sldId id="258" r:id="rId5"/>
    <p:sldId id="259" r:id="rId6"/>
    <p:sldId id="266" r:id="rId7"/>
    <p:sldId id="267" r:id="rId8"/>
    <p:sldId id="260" r:id="rId9"/>
    <p:sldId id="268" r:id="rId10"/>
    <p:sldId id="261" r:id="rId11"/>
    <p:sldId id="262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5" autoAdjust="0"/>
  </p:normalViewPr>
  <p:slideViewPr>
    <p:cSldViewPr>
      <p:cViewPr>
        <p:scale>
          <a:sx n="62" d="100"/>
          <a:sy n="62" d="100"/>
        </p:scale>
        <p:origin x="-2050" y="-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906C-4192-46F9-8D92-BCCF2459E59F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D3F9-DD3E-4EF0-94AC-DC04D6774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5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D3F9-DD3E-4EF0-94AC-DC04D67749A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84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D3F9-DD3E-4EF0-94AC-DC04D67749A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81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D3F9-DD3E-4EF0-94AC-DC04D67749A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9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D3F9-DD3E-4EF0-94AC-DC04D67749A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src.baidu.com/image/c0%3Dshijue1%2C0%2C0%2C294%2C40/sign=308aab3c48a7d933aba5ec30c522bb66/c995d143ad4bd1134cc9261a50afa40f4bfb05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r="1351" b="5063"/>
          <a:stretch/>
        </p:blipFill>
        <p:spPr bwMode="auto">
          <a:xfrm>
            <a:off x="1000100" y="2571744"/>
            <a:ext cx="72559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0364" y="164305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呼吸孔争夺战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2976" y="500042"/>
            <a:ext cx="67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The Battle to Breathe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85789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华文宋体" pitchFamily="2" charset="-122"/>
                <a:ea typeface="华文宋体" pitchFamily="2" charset="-122"/>
              </a:rPr>
              <a:t>选自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华文宋体" pitchFamily="2" charset="-122"/>
                <a:ea typeface="华文宋体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华文宋体" pitchFamily="2" charset="-122"/>
                <a:ea typeface="华文宋体" pitchFamily="2" charset="-122"/>
              </a:rPr>
              <a:t>多维阅读第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华文宋体" pitchFamily="2" charset="-122"/>
                <a:ea typeface="华文宋体" pitchFamily="2" charset="-122"/>
              </a:rPr>
              <a:t>8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华文宋体" pitchFamily="2" charset="-122"/>
                <a:ea typeface="华文宋体" pitchFamily="2" charset="-122"/>
              </a:rPr>
              <a:t>级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华文宋体" pitchFamily="2" charset="-122"/>
                <a:ea typeface="华文宋体" pitchFamily="2" charset="-122"/>
              </a:rPr>
              <a:t>》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2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How do the seals fight?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黑体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1" y="1484784"/>
            <a:ext cx="3645696" cy="49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672000" cy="49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8-13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2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2918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Do you think the bubbles could be a problem</a:t>
            </a:r>
          </a:p>
          <a:p>
            <a:pPr algn="ctr"/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f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or the seals? Why or why not?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黑体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8" y="1772815"/>
            <a:ext cx="3504541" cy="47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62" y="1796628"/>
            <a:ext cx="3447461" cy="47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8-13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79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/>
          <a:stretch>
            <a:fillRect/>
          </a:stretch>
        </p:blipFill>
        <p:spPr bwMode="auto">
          <a:xfrm>
            <a:off x="4500562" y="1782000"/>
            <a:ext cx="3685007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What’s the new problem for </a:t>
            </a:r>
          </a:p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the Weddell seal?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78863"/>
            <a:ext cx="3755621" cy="507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292892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14-15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135729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dirty="0" smtClean="0">
                <a:latin typeface="Comic Sans MS" pitchFamily="66" charset="0"/>
              </a:rPr>
              <a:t>     The </a:t>
            </a:r>
            <a:r>
              <a:rPr lang="en-US" altLang="zh-CN" sz="3600" dirty="0">
                <a:latin typeface="Comic Sans MS" pitchFamily="66" charset="0"/>
              </a:rPr>
              <a:t>ice is not so thin now because </a:t>
            </a:r>
            <a:r>
              <a:rPr lang="en-US" altLang="zh-CN" sz="3600" dirty="0" smtClean="0">
                <a:latin typeface="Comic Sans MS" pitchFamily="66" charset="0"/>
              </a:rPr>
              <a:t>all </a:t>
            </a:r>
            <a:r>
              <a:rPr lang="en-US" altLang="zh-CN" sz="3600" dirty="0">
                <a:latin typeface="Comic Sans MS" pitchFamily="66" charset="0"/>
              </a:rPr>
              <a:t>the extra ice from a big iceberg </a:t>
            </a:r>
            <a:r>
              <a:rPr lang="en-US" altLang="zh-CN" sz="3600" dirty="0" smtClean="0">
                <a:latin typeface="Comic Sans MS" pitchFamily="66" charset="0"/>
              </a:rPr>
              <a:t>has </a:t>
            </a:r>
            <a:r>
              <a:rPr lang="en-US" altLang="zh-CN" sz="3600" dirty="0" smtClean="0">
                <a:latin typeface="Comic Sans MS" pitchFamily="66" charset="0"/>
              </a:rPr>
              <a:t>joined </a:t>
            </a:r>
            <a:r>
              <a:rPr lang="en-US" altLang="zh-CN" sz="3600" dirty="0">
                <a:latin typeface="Comic Sans MS" pitchFamily="66" charset="0"/>
              </a:rPr>
              <a:t>on to the part of Antarctica where the seals live. </a:t>
            </a:r>
            <a:endParaRPr lang="zh-CN" altLang="en-US" sz="36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500570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0570"/>
            <a:ext cx="31527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92892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Additional information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t="39197" r="19710" b="14778"/>
          <a:stretch/>
        </p:blipFill>
        <p:spPr bwMode="auto">
          <a:xfrm>
            <a:off x="741073" y="1714488"/>
            <a:ext cx="7992888" cy="48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386357" y="328917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37690" y="328460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7694" y="3284411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5288" y="32496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图片 7" descr="4.jpg"/>
          <p:cNvPicPr>
            <a:picLocks noChangeAspect="1"/>
          </p:cNvPicPr>
          <p:nvPr/>
        </p:nvPicPr>
        <p:blipFill>
          <a:blip r:embed="rId3"/>
          <a:srcRect l="18708"/>
          <a:stretch>
            <a:fillRect/>
          </a:stretch>
        </p:blipFill>
        <p:spPr>
          <a:xfrm>
            <a:off x="785786" y="1500174"/>
            <a:ext cx="1862586" cy="1885943"/>
          </a:xfrm>
          <a:prstGeom prst="rect">
            <a:avLst/>
          </a:prstGeom>
        </p:spPr>
      </p:pic>
      <p:pic>
        <p:nvPicPr>
          <p:cNvPr id="9" name="图片 8" descr="7.jpg"/>
          <p:cNvPicPr>
            <a:picLocks noChangeAspect="1"/>
          </p:cNvPicPr>
          <p:nvPr/>
        </p:nvPicPr>
        <p:blipFill>
          <a:blip r:embed="rId4"/>
          <a:srcRect l="19477" t="-99"/>
          <a:stretch>
            <a:fillRect/>
          </a:stretch>
        </p:blipFill>
        <p:spPr>
          <a:xfrm>
            <a:off x="2786050" y="1500174"/>
            <a:ext cx="1864257" cy="1928826"/>
          </a:xfrm>
          <a:prstGeom prst="rect">
            <a:avLst/>
          </a:prstGeom>
        </p:spPr>
      </p:pic>
      <p:pic>
        <p:nvPicPr>
          <p:cNvPr id="10" name="图片 9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500174"/>
            <a:ext cx="1857388" cy="1928826"/>
          </a:xfrm>
          <a:prstGeom prst="rect">
            <a:avLst/>
          </a:prstGeom>
        </p:spPr>
      </p:pic>
      <p:pic>
        <p:nvPicPr>
          <p:cNvPr id="11" name="图片 10" descr="initpintu_副本.jpg"/>
          <p:cNvPicPr>
            <a:picLocks noChangeAspect="1"/>
          </p:cNvPicPr>
          <p:nvPr/>
        </p:nvPicPr>
        <p:blipFill>
          <a:blip r:embed="rId6"/>
          <a:srcRect l="42897" b="34210"/>
          <a:stretch>
            <a:fillRect/>
          </a:stretch>
        </p:blipFill>
        <p:spPr>
          <a:xfrm>
            <a:off x="6858016" y="1500174"/>
            <a:ext cx="1703273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Reorder the pictures according to the book.</a:t>
            </a:r>
          </a:p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Use key words to describe the pictures.</a:t>
            </a:r>
          </a:p>
        </p:txBody>
      </p:sp>
    </p:spTree>
    <p:extLst>
      <p:ext uri="{BB962C8B-B14F-4D97-AF65-F5344CB8AC3E}">
        <p14:creationId xmlns:p14="http://schemas.microsoft.com/office/powerpoint/2010/main" val="38785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22284" r="29926" b="8819"/>
          <a:stretch/>
        </p:blipFill>
        <p:spPr bwMode="auto">
          <a:xfrm>
            <a:off x="19133" y="1265352"/>
            <a:ext cx="8964488" cy="5558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469" t="42969" r="33789" b="34570"/>
          <a:stretch>
            <a:fillRect/>
          </a:stretch>
        </p:blipFill>
        <p:spPr bwMode="auto">
          <a:xfrm>
            <a:off x="2500298" y="1338559"/>
            <a:ext cx="2428892" cy="8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643182"/>
            <a:ext cx="1857388" cy="1214446"/>
          </a:xfrm>
          <a:prstGeom prst="rect">
            <a:avLst/>
          </a:prstGeom>
        </p:spPr>
      </p:pic>
      <p:pic>
        <p:nvPicPr>
          <p:cNvPr id="7" name="图片 6" descr="7.jpg"/>
          <p:cNvPicPr>
            <a:picLocks noChangeAspect="1"/>
          </p:cNvPicPr>
          <p:nvPr/>
        </p:nvPicPr>
        <p:blipFill>
          <a:blip r:embed="rId5"/>
          <a:srcRect b="21844"/>
          <a:stretch>
            <a:fillRect/>
          </a:stretch>
        </p:blipFill>
        <p:spPr>
          <a:xfrm>
            <a:off x="858020" y="5357826"/>
            <a:ext cx="1847044" cy="928694"/>
          </a:xfrm>
          <a:prstGeom prst="rect">
            <a:avLst/>
          </a:prstGeom>
        </p:spPr>
      </p:pic>
      <p:pic>
        <p:nvPicPr>
          <p:cNvPr id="8" name="图片 7" descr="initpintu_副本.jpg"/>
          <p:cNvPicPr>
            <a:picLocks noChangeAspect="1"/>
          </p:cNvPicPr>
          <p:nvPr/>
        </p:nvPicPr>
        <p:blipFill>
          <a:blip r:embed="rId6"/>
          <a:srcRect l="44465" b="39766"/>
          <a:stretch>
            <a:fillRect/>
          </a:stretch>
        </p:blipFill>
        <p:spPr>
          <a:xfrm>
            <a:off x="6715140" y="2714620"/>
            <a:ext cx="1785950" cy="1228718"/>
          </a:xfrm>
          <a:prstGeom prst="rect">
            <a:avLst/>
          </a:prstGeom>
        </p:spPr>
      </p:pic>
      <p:pic>
        <p:nvPicPr>
          <p:cNvPr id="9" name="图片 8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5357826"/>
            <a:ext cx="1785950" cy="814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0430" y="4071940"/>
            <a:ext cx="2643206" cy="12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Life becomes</a:t>
            </a:r>
          </a:p>
          <a:p>
            <a:pPr algn="ctr"/>
            <a:r>
              <a:rPr lang="en-US" altLang="zh-CN" sz="2000" dirty="0" smtClean="0"/>
              <a:t> </a:t>
            </a:r>
          </a:p>
          <a:p>
            <a:pPr algn="ctr"/>
            <a:r>
              <a:rPr lang="en-US" altLang="zh-CN" sz="2000" dirty="0" smtClean="0"/>
              <a:t>much harder.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857628"/>
            <a:ext cx="3071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goes down for food</a:t>
            </a:r>
          </a:p>
          <a:p>
            <a:pPr algn="ctr"/>
            <a:r>
              <a:rPr lang="en-US" altLang="zh-CN" dirty="0" smtClean="0"/>
              <a:t>must swim back after one hour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6211669"/>
            <a:ext cx="1857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gets </a:t>
            </a:r>
            <a:r>
              <a:rPr lang="en-US" altLang="zh-CN" dirty="0" smtClean="0"/>
              <a:t>air again</a:t>
            </a:r>
          </a:p>
          <a:p>
            <a:pPr algn="ctr"/>
            <a:r>
              <a:rPr lang="en-US" altLang="zh-CN" dirty="0" smtClean="0"/>
              <a:t>is safe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3929066"/>
            <a:ext cx="2143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looks </a:t>
            </a:r>
            <a:r>
              <a:rPr lang="en-US" altLang="zh-CN" dirty="0" smtClean="0"/>
              <a:t>for the hole</a:t>
            </a:r>
          </a:p>
          <a:p>
            <a:pPr algn="ctr"/>
            <a:r>
              <a:rPr lang="en-US" altLang="zh-CN" dirty="0" smtClean="0"/>
              <a:t>fights </a:t>
            </a:r>
            <a:r>
              <a:rPr lang="en-US" altLang="zh-CN" dirty="0" smtClean="0"/>
              <a:t>for the hole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6211669"/>
            <a:ext cx="25003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goes up to </a:t>
            </a:r>
          </a:p>
          <a:p>
            <a:pPr algn="ctr"/>
            <a:r>
              <a:rPr lang="en-US" altLang="zh-CN" dirty="0" smtClean="0"/>
              <a:t>the little hole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1357298"/>
            <a:ext cx="25003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big, strong teeth</a:t>
            </a:r>
          </a:p>
          <a:p>
            <a:r>
              <a:rPr lang="en-US" altLang="zh-CN" dirty="0" smtClean="0"/>
              <a:t>very big eyes</a:t>
            </a:r>
          </a:p>
          <a:p>
            <a:r>
              <a:rPr lang="en-US" altLang="zh-CN" dirty="0" smtClean="0"/>
              <a:t>long whiskers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2214554"/>
            <a:ext cx="38576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lived in Antarctica</a:t>
            </a:r>
          </a:p>
          <a:p>
            <a:r>
              <a:rPr lang="en-US" altLang="zh-CN" dirty="0" smtClean="0"/>
              <a:t>makes </a:t>
            </a:r>
            <a:r>
              <a:rPr lang="en-US" altLang="zh-CN" dirty="0" smtClean="0"/>
              <a:t>a hole </a:t>
            </a:r>
            <a:r>
              <a:rPr lang="en-US" altLang="zh-CN" dirty="0" smtClean="0"/>
              <a:t>in the </a:t>
            </a:r>
            <a:r>
              <a:rPr lang="en-US" altLang="zh-CN" dirty="0" smtClean="0"/>
              <a:t>ice with its teeth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Retell the story of the Weddell seals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1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871540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 you like Weddell seals? </a:t>
            </a:r>
          </a:p>
          <a:p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   Why or why not?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does the author write this book?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Weddell seals struggle to live.</a:t>
            </a:r>
          </a:p>
          <a:p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   What do you need to live?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How do you get it?</a:t>
            </a:r>
          </a:p>
          <a:p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Let’s discuss</a:t>
            </a:r>
          </a:p>
        </p:txBody>
      </p:sp>
      <p:pic>
        <p:nvPicPr>
          <p:cNvPr id="7" name="图片 6" descr="sea-1283478_640.jpg"/>
          <p:cNvPicPr>
            <a:picLocks noChangeAspect="1"/>
          </p:cNvPicPr>
          <p:nvPr/>
        </p:nvPicPr>
        <p:blipFill>
          <a:blip r:embed="rId2" cstate="print"/>
          <a:srcRect t="14649" b="8447"/>
          <a:stretch>
            <a:fillRect/>
          </a:stretch>
        </p:blipFill>
        <p:spPr>
          <a:xfrm>
            <a:off x="428596" y="5042167"/>
            <a:ext cx="1571636" cy="1815833"/>
          </a:xfrm>
          <a:prstGeom prst="rect">
            <a:avLst/>
          </a:prstGeom>
        </p:spPr>
      </p:pic>
      <p:pic>
        <p:nvPicPr>
          <p:cNvPr id="8" name="图片 7" descr="seal-1111177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5040796"/>
            <a:ext cx="2643206" cy="1817204"/>
          </a:xfrm>
          <a:prstGeom prst="rect">
            <a:avLst/>
          </a:prstGeom>
        </p:spPr>
      </p:pic>
      <p:pic>
        <p:nvPicPr>
          <p:cNvPr id="9" name="图片 8" descr="seals-3863548_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5072074"/>
            <a:ext cx="2683081" cy="1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643050"/>
            <a:ext cx="8604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Listen and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read.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600" b="1" dirty="0" smtClean="0">
                <a:ea typeface="宋体" pitchFamily="2" charset="-122"/>
                <a:cs typeface="Times New Roman" pitchFamily="18" charset="0"/>
              </a:rPr>
              <a:t>Make a poster about Weddell seals.</a:t>
            </a:r>
            <a:endParaRPr lang="en-US" altLang="zh-CN" sz="3600" b="1" dirty="0">
              <a:ea typeface="宋体" pitchFamily="2" charset="-122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Homework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2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What’s this in the picture? 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3877" b="39740"/>
          <a:stretch>
            <a:fillRect/>
          </a:stretch>
        </p:blipFill>
        <p:spPr bwMode="auto">
          <a:xfrm flipH="1">
            <a:off x="2214546" y="1129057"/>
            <a:ext cx="4286280" cy="43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85075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zh-CN" altLang="en-US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know from the cover?</a:t>
            </a:r>
            <a:endParaRPr lang="en-US" altLang="zh-CN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图片 4" descr="呼吸孔争夺战.jpg"/>
          <p:cNvPicPr>
            <a:picLocks noChangeAspect="1"/>
          </p:cNvPicPr>
          <p:nvPr/>
        </p:nvPicPr>
        <p:blipFill>
          <a:blip r:embed="rId3"/>
          <a:srcRect b="3658"/>
          <a:stretch>
            <a:fillRect/>
          </a:stretch>
        </p:blipFill>
        <p:spPr>
          <a:xfrm>
            <a:off x="2214546" y="1214398"/>
            <a:ext cx="4286280" cy="56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333" r="5606"/>
          <a:stretch>
            <a:fillRect/>
          </a:stretch>
        </p:blipFill>
        <p:spPr bwMode="auto">
          <a:xfrm>
            <a:off x="4214810" y="1357298"/>
            <a:ext cx="4000528" cy="52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/>
          <a:stretch>
            <a:fillRect/>
          </a:stretch>
        </p:blipFill>
        <p:spPr bwMode="auto">
          <a:xfrm>
            <a:off x="785786" y="1357298"/>
            <a:ext cx="3440339" cy="526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1500166" y="5500702"/>
            <a:ext cx="2571768" cy="936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43438" y="4572008"/>
            <a:ext cx="17729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2-7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08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3" y="764704"/>
            <a:ext cx="4229065" cy="580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58" y="798965"/>
            <a:ext cx="4197598" cy="57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2-7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2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"/>
          <a:stretch>
            <a:fillRect/>
          </a:stretch>
        </p:blipFill>
        <p:spPr bwMode="auto">
          <a:xfrm>
            <a:off x="755576" y="979442"/>
            <a:ext cx="3887862" cy="55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9442"/>
            <a:ext cx="3982243" cy="552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2-7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8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12858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Draw </a:t>
            </a:r>
            <a:r>
              <a:rPr lang="en-US" altLang="zh-CN" sz="3600" b="1" dirty="0"/>
              <a:t>a body part map of a Weddell </a:t>
            </a:r>
            <a:r>
              <a:rPr lang="en-US" altLang="zh-CN" sz="3600" b="1" dirty="0" smtClean="0"/>
              <a:t>seal and write words to describe it. </a:t>
            </a:r>
            <a:r>
              <a:rPr lang="en-US" altLang="zh-CN" sz="3600" b="1" dirty="0" smtClean="0">
                <a:ea typeface="黑体" pitchFamily="49" charset="-122"/>
              </a:rPr>
              <a:t> 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3356992"/>
            <a:ext cx="7245960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Draw a picture </a:t>
            </a:r>
            <a:r>
              <a:rPr lang="en-US" altLang="zh-CN" dirty="0" smtClean="0">
                <a:solidFill>
                  <a:schemeClr val="tx1"/>
                </a:solidFill>
              </a:rPr>
              <a:t>here.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70344" y="3861048"/>
            <a:ext cx="4104456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2-7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21" y="548680"/>
            <a:ext cx="7995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 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A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nswer the questions</a:t>
            </a:r>
          </a:p>
          <a:p>
            <a:endParaRPr lang="en-US" altLang="zh-CN" sz="36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3600" dirty="0" smtClean="0"/>
              <a:t>1. How </a:t>
            </a:r>
            <a:r>
              <a:rPr lang="en-US" altLang="zh-CN" sz="3600" dirty="0"/>
              <a:t>could a Weddell seal make a hole  </a:t>
            </a:r>
          </a:p>
          <a:p>
            <a:r>
              <a:rPr lang="en-US" altLang="zh-CN" sz="3600" dirty="0"/>
              <a:t>    through the ice?</a:t>
            </a:r>
          </a:p>
          <a:p>
            <a:endParaRPr lang="zh-CN" altLang="zh-CN" sz="3600" dirty="0"/>
          </a:p>
          <a:p>
            <a:r>
              <a:rPr lang="en-US" altLang="zh-CN" sz="3600" dirty="0" smtClean="0"/>
              <a:t>2. </a:t>
            </a:r>
            <a:r>
              <a:rPr lang="en-US" altLang="zh-CN" sz="3600" dirty="0"/>
              <a:t>How does a Weddell seal find food?</a:t>
            </a:r>
          </a:p>
          <a:p>
            <a:r>
              <a:rPr lang="en-US" altLang="zh-CN" sz="3600" dirty="0"/>
              <a:t>    What does it eat? 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3. How </a:t>
            </a:r>
            <a:r>
              <a:rPr lang="en-US" altLang="zh-CN" sz="3600" dirty="0"/>
              <a:t>long </a:t>
            </a:r>
            <a:r>
              <a:rPr lang="en-US" altLang="zh-CN" sz="3600" dirty="0" smtClean="0"/>
              <a:t>has the </a:t>
            </a:r>
            <a:r>
              <a:rPr lang="en-US" altLang="zh-CN" sz="3600" dirty="0"/>
              <a:t>Weddell seal </a:t>
            </a:r>
            <a:r>
              <a:rPr lang="en-US" altLang="zh-CN" sz="3600" dirty="0" smtClean="0"/>
              <a:t>stayed        under the ice?</a:t>
            </a:r>
            <a:r>
              <a:rPr lang="en-US" altLang="zh-CN" sz="3600" b="1" dirty="0" smtClean="0">
                <a:ea typeface="黑体" pitchFamily="49" charset="-122"/>
              </a:rPr>
              <a:t> 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2-7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1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r="2470" b="1912"/>
          <a:stretch>
            <a:fillRect/>
          </a:stretch>
        </p:blipFill>
        <p:spPr bwMode="auto">
          <a:xfrm>
            <a:off x="686565" y="1340768"/>
            <a:ext cx="3814741" cy="51600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/>
          <a:stretch>
            <a:fillRect/>
          </a:stretch>
        </p:blipFill>
        <p:spPr bwMode="auto">
          <a:xfrm>
            <a:off x="4484246" y="1340768"/>
            <a:ext cx="3743845" cy="510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8-13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00760" y="1571612"/>
            <a:ext cx="1000132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71480"/>
            <a:ext cx="92022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30648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3306" y="2643181"/>
            <a:ext cx="2000264" cy="352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What information can you get </a:t>
            </a:r>
          </a:p>
          <a:p>
            <a:pPr algn="ctr"/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黑体" pitchFamily="49" charset="-122"/>
              </a:rPr>
              <a:t>from these diagrams ?</a:t>
            </a:r>
            <a:endParaRPr lang="zh-CN" alt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黑体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2643182"/>
            <a:ext cx="2047816" cy="350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 9"/>
          <p:cNvSpPr/>
          <p:nvPr/>
        </p:nvSpPr>
        <p:spPr>
          <a:xfrm>
            <a:off x="642910" y="3286124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86182" y="3286124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Read Pages </a:t>
            </a:r>
            <a:r>
              <a:rPr lang="en-US" altLang="zh-CN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a typeface="宋体" charset="-122"/>
              </a:rPr>
              <a:t>8-13</a:t>
            </a:r>
            <a:endParaRPr lang="zh-CN" alt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a typeface="宋体" charset="-122"/>
            </a:endParaRPr>
          </a:p>
        </p:txBody>
      </p:sp>
      <p:pic>
        <p:nvPicPr>
          <p:cNvPr id="15" name="图片 14" descr="QQ截图201901161122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643182"/>
            <a:ext cx="1857388" cy="3540646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643702" y="3214686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786050" y="4429132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715008" y="4500570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348</Words>
  <Application>Microsoft Office PowerPoint</Application>
  <PresentationFormat>全屏显示(4:3)</PresentationFormat>
  <Paragraphs>73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Ceciliali</dc:creator>
  <cp:lastModifiedBy>fltrp</cp:lastModifiedBy>
  <cp:revision>60</cp:revision>
  <dcterms:created xsi:type="dcterms:W3CDTF">2018-08-29T10:04:25Z</dcterms:created>
  <dcterms:modified xsi:type="dcterms:W3CDTF">2019-01-21T01:13:30Z</dcterms:modified>
</cp:coreProperties>
</file>