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85" r:id="rId10"/>
    <p:sldId id="265" r:id="rId11"/>
    <p:sldId id="266" r:id="rId12"/>
    <p:sldId id="267" r:id="rId13"/>
    <p:sldId id="286" r:id="rId14"/>
    <p:sldId id="281" r:id="rId15"/>
    <p:sldId id="274" r:id="rId16"/>
    <p:sldId id="269" r:id="rId17"/>
    <p:sldId id="270" r:id="rId18"/>
    <p:sldId id="282" r:id="rId19"/>
    <p:sldId id="271" r:id="rId20"/>
    <p:sldId id="275" r:id="rId21"/>
    <p:sldId id="279" r:id="rId22"/>
    <p:sldId id="280" r:id="rId23"/>
    <p:sldId id="278" r:id="rId24"/>
    <p:sldId id="287" r:id="rId25"/>
    <p:sldId id="273" r:id="rId26"/>
    <p:sldId id="283" r:id="rId27"/>
    <p:sldId id="276" r:id="rId28"/>
    <p:sldId id="284" r:id="rId29"/>
    <p:sldId id="277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88E3D-4C4B-4748-B22E-1E76075E8498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CE93-AAAB-4CA3-9FCB-4B2D1DA9EC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46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CE93-AAAB-4CA3-9FCB-4B2D1DA9EC3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54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8" y="1556791"/>
            <a:ext cx="8436681" cy="530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100000" l="0" r="97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" y="2609213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486671" y="1564547"/>
            <a:ext cx="68779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Big Bull Gets Bored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1" y="3884071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	</a:t>
            </a:r>
            <a:r>
              <a:rPr lang="zh-CN" altLang="en-US" sz="2800" b="1" dirty="0" smtClean="0">
                <a:ea typeface="黑体" pitchFamily="49" charset="-122"/>
              </a:rPr>
              <a:t>选自</a:t>
            </a:r>
            <a:r>
              <a:rPr lang="en-US" altLang="zh-CN" sz="2800" b="1" dirty="0" smtClean="0">
                <a:ea typeface="黑体" pitchFamily="49" charset="-122"/>
              </a:rPr>
              <a:t>《</a:t>
            </a:r>
            <a:r>
              <a:rPr lang="zh-CN" altLang="en-US" sz="2800" b="1" dirty="0" smtClean="0">
                <a:ea typeface="黑体" pitchFamily="49" charset="-122"/>
              </a:rPr>
              <a:t>多维阅读第</a:t>
            </a:r>
            <a:r>
              <a:rPr lang="en-US" altLang="zh-CN" sz="2800" b="1" dirty="0" smtClean="0">
                <a:ea typeface="黑体" pitchFamily="49" charset="-122"/>
              </a:rPr>
              <a:t>7</a:t>
            </a:r>
            <a:r>
              <a:rPr lang="zh-CN" altLang="en-US" sz="2800" b="1" dirty="0" smtClean="0">
                <a:ea typeface="黑体" pitchFamily="49" charset="-122"/>
              </a:rPr>
              <a:t>级</a:t>
            </a:r>
            <a:r>
              <a:rPr lang="en-US" altLang="zh-CN" sz="2800" b="1" dirty="0" smtClean="0">
                <a:ea typeface="黑体" pitchFamily="49" charset="-122"/>
              </a:rPr>
              <a:t>》</a:t>
            </a:r>
            <a:endParaRPr lang="zh-CN" altLang="en-US" sz="2800" b="1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9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英语阅读\ppt\Big Bull gets bored\微信图片_201808171016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62022" r="33559" b="-283"/>
          <a:stretch/>
        </p:blipFill>
        <p:spPr bwMode="auto">
          <a:xfrm rot="16200000">
            <a:off x="-256177" y="401023"/>
            <a:ext cx="6700241" cy="61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179512" y="692696"/>
            <a:ext cx="1803986" cy="1224136"/>
          </a:xfrm>
          <a:prstGeom prst="ellipse">
            <a:avLst/>
          </a:prstGeom>
          <a:noFill/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5496" y="4869160"/>
            <a:ext cx="9108504" cy="198884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words would you use to describe how the man might be feeling? </a:t>
            </a:r>
            <a:endParaRPr lang="en-US" altLang="zh-CN" sz="3600" b="1" dirty="0" smtClean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21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62323" cy="70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6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英语阅读\ppt\Big Bull gets bored\微信图片_2018081710163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58603" r="19235" b="1300"/>
          <a:stretch/>
        </p:blipFill>
        <p:spPr bwMode="auto">
          <a:xfrm rot="16200000">
            <a:off x="4528268" y="888826"/>
            <a:ext cx="5155272" cy="39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英语阅读\ppt\Big Bull gets bored\微信图片_2018081710163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19024" b="43056"/>
          <a:stretch/>
        </p:blipFill>
        <p:spPr bwMode="auto">
          <a:xfrm rot="16200000">
            <a:off x="28660" y="519027"/>
            <a:ext cx="5142200" cy="46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Where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does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the story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take place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now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?   </a:t>
            </a:r>
          </a:p>
          <a:p>
            <a:pPr algn="ctr"/>
            <a:endParaRPr lang="en-US" altLang="zh-CN" sz="48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6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英语阅读\ppt\Big Bull gets bored\微信图片_2018081710163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58603" r="19235" b="1300"/>
          <a:stretch/>
        </p:blipFill>
        <p:spPr bwMode="auto">
          <a:xfrm rot="16200000">
            <a:off x="4760002" y="805779"/>
            <a:ext cx="4464500" cy="33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英语阅读\ppt\Big Bull gets bored\微信图片_2018081710163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19024" b="43056"/>
          <a:stretch/>
        </p:blipFill>
        <p:spPr bwMode="auto">
          <a:xfrm rot="16200000">
            <a:off x="358722" y="305846"/>
            <a:ext cx="4608512" cy="45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7060"/>
            <a:ext cx="9144000" cy="2308324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Why do you think the people are running? </a:t>
            </a:r>
          </a:p>
          <a:p>
            <a:pPr algn="ctr"/>
            <a:endParaRPr lang="en-US" altLang="zh-CN" sz="3600" b="1" dirty="0" smtClean="0">
              <a:solidFill>
                <a:schemeClr val="tx2"/>
              </a:solidFill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do they feel? </a:t>
            </a:r>
            <a:endParaRPr lang="en-US" altLang="zh-CN" sz="3600" b="1" dirty="0" smtClean="0">
              <a:solidFill>
                <a:schemeClr val="tx2"/>
              </a:solidFill>
              <a:ea typeface="黑体" pitchFamily="49" charset="-122"/>
            </a:endParaRPr>
          </a:p>
          <a:p>
            <a:pPr algn="ctr"/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05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英语阅读\ppt\Big Bull gets bored\微信图片_2018081710163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19024" b="43056"/>
          <a:stretch/>
        </p:blipFill>
        <p:spPr bwMode="auto">
          <a:xfrm rot="16200000">
            <a:off x="1124213" y="-729740"/>
            <a:ext cx="6859063" cy="83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2708920"/>
            <a:ext cx="4153286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tx2"/>
                </a:solidFill>
                <a:ea typeface="黑体" pitchFamily="49" charset="-122"/>
              </a:rPr>
              <a:t>run after</a:t>
            </a:r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91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英语阅读\ppt\Big Bull gets bored\微信图片_2018081710163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26617" b="42690"/>
          <a:stretch/>
        </p:blipFill>
        <p:spPr bwMode="auto">
          <a:xfrm rot="16200000">
            <a:off x="1846727" y="-946123"/>
            <a:ext cx="5156180" cy="74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What problem can you see now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algn="ctr"/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Where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did the people run to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algn="ctr"/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31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英语阅读\ppt\Big Bull gets bored\微信图片_2018081710163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60322" r="17821" b="1213"/>
          <a:stretch/>
        </p:blipFill>
        <p:spPr bwMode="auto">
          <a:xfrm rot="16200000">
            <a:off x="-881281" y="919279"/>
            <a:ext cx="6855498" cy="50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1763689" y="4824230"/>
            <a:ext cx="7200800" cy="201622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2"/>
                </a:solidFill>
                <a:ea typeface="黑体" pitchFamily="49" charset="-122"/>
              </a:rPr>
              <a:t>What happened to Big Bull</a:t>
            </a:r>
            <a:r>
              <a:rPr lang="en-US" altLang="zh-CN" sz="44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  <a:endParaRPr lang="en-US" altLang="zh-CN" sz="44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6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英语阅读\ppt\Big Bull gets bored\微信图片_2018081710163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7" t="1645" r="2285" b="41600"/>
          <a:stretch/>
        </p:blipFill>
        <p:spPr bwMode="auto">
          <a:xfrm rot="16200000">
            <a:off x="358325" y="-358327"/>
            <a:ext cx="4143381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英语阅读\ppt\Big Bull gets bored\微信图片_2018081710163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t="59722" r="25770" b="1412"/>
          <a:stretch/>
        </p:blipFill>
        <p:spPr bwMode="auto">
          <a:xfrm rot="16200000">
            <a:off x="5004421" y="71634"/>
            <a:ext cx="4103712" cy="3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35496" y="4509120"/>
            <a:ext cx="9108504" cy="2016224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4000" b="1" dirty="0">
              <a:latin typeface="+mj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0" y="4103709"/>
            <a:ext cx="9144000" cy="2754291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a typeface="黑体" pitchFamily="49" charset="-122"/>
              </a:rPr>
              <a:t>What words could you use to describe how Big Bull might be feeling</a:t>
            </a:r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</a:p>
          <a:p>
            <a:pPr algn="ctr"/>
            <a:endParaRPr lang="en-US" altLang="zh-CN" sz="4000" b="1" dirty="0">
              <a:solidFill>
                <a:schemeClr val="tx2"/>
              </a:solidFill>
              <a:ea typeface="黑体" pitchFamily="49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What </a:t>
            </a:r>
            <a:r>
              <a:rPr lang="en-US" altLang="zh-CN" sz="4000" b="1" dirty="0">
                <a:solidFill>
                  <a:schemeClr val="tx2"/>
                </a:solidFill>
                <a:ea typeface="黑体" pitchFamily="49" charset="-122"/>
              </a:rPr>
              <a:t>are the people doing? </a:t>
            </a:r>
            <a:endParaRPr lang="en-US" altLang="zh-CN" sz="4000" b="1" dirty="0" smtClean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6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Users\user\Desktop\英语阅读\ppt\Big Bull gets bored\微信图片_2018081710163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7" t="1645" r="2285" b="41600"/>
          <a:stretch/>
        </p:blipFill>
        <p:spPr bwMode="auto">
          <a:xfrm rot="16200000">
            <a:off x="1114725" y="-768640"/>
            <a:ext cx="6770536" cy="83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6612" y="5419036"/>
            <a:ext cx="4153286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tx2"/>
                </a:solidFill>
                <a:ea typeface="黑体" pitchFamily="49" charset="-122"/>
              </a:rPr>
              <a:t>stamp</a:t>
            </a:r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89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user\Desktop\英语阅读\ppt\Big Bull gets bored\微信图片_20180817101637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285728"/>
            <a:ext cx="8215370" cy="58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23775" y="4841776"/>
            <a:ext cx="9145016" cy="2016224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4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3929066"/>
            <a:ext cx="2535145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" y="4357695"/>
            <a:ext cx="9143999" cy="250030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Do you think the fire fighters are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able </a:t>
            </a:r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to get Big Bull off the escalator? </a:t>
            </a:r>
            <a:endParaRPr lang="en-US" altLang="zh-CN" sz="3600" b="1" dirty="0" smtClean="0">
              <a:solidFill>
                <a:schemeClr val="tx2"/>
              </a:solidFill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357166"/>
            <a:ext cx="2714643" cy="1692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6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英语阅读\ppt\Big Bull gets bored\微信图片_201808171013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18767" y="0"/>
            <a:ext cx="5014369" cy="68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980728"/>
            <a:ext cx="205172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Title 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067944" y="731605"/>
            <a:ext cx="4824536" cy="2160240"/>
          </a:xfrm>
          <a:prstGeom prst="roundRect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85786" y="5286388"/>
            <a:ext cx="205172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Author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143372" y="5429264"/>
            <a:ext cx="4680520" cy="726484"/>
          </a:xfrm>
          <a:prstGeom prst="roundRect">
            <a:avLst/>
          </a:prstGeom>
          <a:noFill/>
          <a:ln w="889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7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user\Desktop\英语阅读\ppt\Big Bull gets bored\微信图片_20180817101637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285728"/>
            <a:ext cx="8215370" cy="58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左箭头 5"/>
          <p:cNvSpPr/>
          <p:nvPr/>
        </p:nvSpPr>
        <p:spPr>
          <a:xfrm>
            <a:off x="6573360" y="3343299"/>
            <a:ext cx="936104" cy="2880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57752" y="3929066"/>
            <a:ext cx="3642681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tx2"/>
                </a:solidFill>
                <a:ea typeface="黑体" pitchFamily="49" charset="-122"/>
              </a:rPr>
              <a:t>escalator</a:t>
            </a:r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4929198"/>
            <a:ext cx="2535145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57166"/>
            <a:ext cx="2714643" cy="1692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7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8" b="7303"/>
          <a:stretch/>
        </p:blipFill>
        <p:spPr bwMode="auto">
          <a:xfrm>
            <a:off x="5076056" y="1052737"/>
            <a:ext cx="3531334" cy="42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5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7752" y="4221088"/>
            <a:ext cx="3642681" cy="110799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tx2"/>
                </a:solidFill>
                <a:ea typeface="黑体" pitchFamily="49" charset="-122"/>
              </a:rPr>
              <a:t>escalator</a:t>
            </a:r>
            <a:endParaRPr lang="zh-CN" altLang="en-US" sz="6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18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user\Desktop\英语阅读\ppt\Big Bull gets bored\微信图片_20180817101637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214290"/>
            <a:ext cx="7968678" cy="54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左箭头 5"/>
          <p:cNvSpPr/>
          <p:nvPr/>
        </p:nvSpPr>
        <p:spPr>
          <a:xfrm>
            <a:off x="7020272" y="2647865"/>
            <a:ext cx="936104" cy="2880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" y="4429132"/>
            <a:ext cx="9144000" cy="242886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What warning did the fire fighters give Big Bull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3429000"/>
            <a:ext cx="2357454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14289"/>
            <a:ext cx="2714643" cy="16920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3429000"/>
            <a:ext cx="3642681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tx2"/>
                </a:solidFill>
                <a:ea typeface="黑体" pitchFamily="49" charset="-122"/>
              </a:rPr>
              <a:t>escalator</a:t>
            </a:r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9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英语阅读\ppt\Big Bull gets bored\微信图片_201808171016376.jpg"/>
          <p:cNvPicPr>
            <a:picLocks noChangeAspect="1" noChangeArrowheads="1"/>
          </p:cNvPicPr>
          <p:nvPr/>
        </p:nvPicPr>
        <p:blipFill>
          <a:blip r:embed="rId2"/>
          <a:srcRect t="14512" r="3061"/>
          <a:stretch>
            <a:fillRect/>
          </a:stretch>
        </p:blipFill>
        <p:spPr bwMode="auto">
          <a:xfrm>
            <a:off x="1857356" y="0"/>
            <a:ext cx="5192958" cy="62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0" y="4357694"/>
            <a:ext cx="9144000" cy="250030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What new character is in the story?</a:t>
            </a:r>
          </a:p>
          <a:p>
            <a:endParaRPr lang="en-US" altLang="zh-CN" sz="3200" b="1" dirty="0" smtClean="0">
              <a:solidFill>
                <a:schemeClr val="tx2"/>
              </a:solidFill>
              <a:ea typeface="黑体" pitchFamily="49" charset="-122"/>
            </a:endParaRPr>
          </a:p>
          <a:p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How </a:t>
            </a:r>
            <a:r>
              <a:rPr lang="en-US" altLang="zh-CN" sz="3200" b="1" dirty="0">
                <a:solidFill>
                  <a:schemeClr val="tx2"/>
                </a:solidFill>
                <a:ea typeface="黑体" pitchFamily="49" charset="-122"/>
              </a:rPr>
              <a:t>might the farmer </a:t>
            </a:r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be </a:t>
            </a:r>
            <a:r>
              <a:rPr lang="en-US" altLang="zh-CN" sz="3200" b="1" dirty="0">
                <a:solidFill>
                  <a:schemeClr val="tx2"/>
                </a:solidFill>
                <a:ea typeface="黑体" pitchFamily="49" charset="-122"/>
              </a:rPr>
              <a:t>feeling</a:t>
            </a:r>
            <a:r>
              <a:rPr lang="en-US" altLang="zh-CN" sz="32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  <a:endParaRPr lang="en-US" altLang="zh-CN" sz="32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75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英语阅读\ppt\Big Bull gets bored\微信图片_201808171016376.jpg"/>
          <p:cNvPicPr>
            <a:picLocks noChangeAspect="1" noChangeArrowheads="1"/>
          </p:cNvPicPr>
          <p:nvPr/>
        </p:nvPicPr>
        <p:blipFill>
          <a:blip r:embed="rId2"/>
          <a:srcRect l="5956" t="12468" r="31650" b="41236"/>
          <a:stretch>
            <a:fillRect/>
          </a:stretch>
        </p:blipFill>
        <p:spPr bwMode="auto">
          <a:xfrm>
            <a:off x="2428860" y="714356"/>
            <a:ext cx="4214842" cy="42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0" y="4929198"/>
            <a:ext cx="9144000" cy="1928802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a typeface="黑体" pitchFamily="49" charset="-122"/>
              </a:rPr>
              <a:t>What does Big Bull feel about home now</a:t>
            </a:r>
            <a:r>
              <a:rPr lang="en-US" altLang="zh-CN" sz="40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  <a:endParaRPr lang="en-US" altLang="zh-CN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6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英语阅读\ppt\Big Bull gets bored\微信图片_20180817101637.jpg"/>
          <p:cNvPicPr>
            <a:picLocks noChangeAspect="1" noChangeArrowheads="1"/>
          </p:cNvPicPr>
          <p:nvPr/>
        </p:nvPicPr>
        <p:blipFill>
          <a:blip r:embed="rId2" cstate="print"/>
          <a:srcRect t="11841" r="18785"/>
          <a:stretch>
            <a:fillRect/>
          </a:stretch>
        </p:blipFill>
        <p:spPr bwMode="auto">
          <a:xfrm>
            <a:off x="214282" y="1857364"/>
            <a:ext cx="1663392" cy="24504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015" y="4564775"/>
            <a:ext cx="2431876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bored</a:t>
            </a:r>
            <a:endParaRPr lang="zh-CN" altLang="en-US" sz="4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6" name="Picture 2" descr="C:\Users\user\Desktop\英语阅读\ppt\Big Bull gets bored\微信图片_201808171016371.jpg"/>
          <p:cNvPicPr>
            <a:picLocks noChangeAspect="1" noChangeArrowheads="1"/>
          </p:cNvPicPr>
          <p:nvPr/>
        </p:nvPicPr>
        <p:blipFill>
          <a:blip r:embed="rId3"/>
          <a:srcRect l="10771" t="31747" r="19216" b="16665"/>
          <a:stretch>
            <a:fillRect/>
          </a:stretch>
        </p:blipFill>
        <p:spPr bwMode="auto">
          <a:xfrm>
            <a:off x="2500298" y="500042"/>
            <a:ext cx="1571636" cy="2214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1305" y="3056968"/>
            <a:ext cx="247031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excited</a:t>
            </a:r>
            <a:endParaRPr lang="zh-CN" altLang="en-US" sz="4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8" name="Picture 2" descr="C:\Users\user\Desktop\英语阅读\ppt\Big Bull gets bored\微信图片_201808171016374.jpg"/>
          <p:cNvPicPr>
            <a:picLocks noChangeAspect="1" noChangeArrowheads="1"/>
          </p:cNvPicPr>
          <p:nvPr/>
        </p:nvPicPr>
        <p:blipFill>
          <a:blip r:embed="rId4"/>
          <a:srcRect r="20786" b="51455"/>
          <a:stretch>
            <a:fillRect/>
          </a:stretch>
        </p:blipFill>
        <p:spPr bwMode="auto">
          <a:xfrm>
            <a:off x="5071944" y="571479"/>
            <a:ext cx="1383985" cy="21515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6997" y="3041977"/>
            <a:ext cx="2029005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angry</a:t>
            </a:r>
            <a:endParaRPr lang="zh-CN" altLang="en-US" sz="48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10" name="Picture 2" descr="C:\Users\user\Desktop\英语阅读\ppt\Big Bull gets bored\微信图片_201808171016376.jpg"/>
          <p:cNvPicPr>
            <a:picLocks noChangeAspect="1" noChangeArrowheads="1"/>
          </p:cNvPicPr>
          <p:nvPr/>
        </p:nvPicPr>
        <p:blipFill>
          <a:blip r:embed="rId5"/>
          <a:srcRect t="10068" r="29929" b="44628"/>
          <a:stretch>
            <a:fillRect/>
          </a:stretch>
        </p:blipFill>
        <p:spPr bwMode="auto">
          <a:xfrm>
            <a:off x="7215207" y="1785926"/>
            <a:ext cx="1571636" cy="2428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91661" y="4557550"/>
            <a:ext cx="2152339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happy</a:t>
            </a:r>
            <a:endParaRPr lang="zh-CN" altLang="en-US" sz="48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80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英语阅读\ppt\Big Bull gets bored\微信图片_201808171016375.jpg"/>
          <p:cNvPicPr>
            <a:picLocks noChangeAspect="1" noChangeArrowheads="1"/>
          </p:cNvPicPr>
          <p:nvPr/>
        </p:nvPicPr>
        <p:blipFill>
          <a:blip r:embed="rId2"/>
          <a:srcRect t="33317" r="43748"/>
          <a:stretch>
            <a:fillRect/>
          </a:stretch>
        </p:blipFill>
        <p:spPr bwMode="auto">
          <a:xfrm>
            <a:off x="2857488" y="4071942"/>
            <a:ext cx="3000396" cy="2421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英语阅读\ppt\Big Bull gets bored\微信图片_2018081710163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8923" l="5375" r="9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2169" r="16869" b="46402"/>
          <a:stretch/>
        </p:blipFill>
        <p:spPr bwMode="auto">
          <a:xfrm rot="15548662">
            <a:off x="675287" y="44812"/>
            <a:ext cx="2635513" cy="2932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\Desktop\英语阅读\ppt\Big Bull gets bored\微信图片_201808171016374.jpg"/>
          <p:cNvPicPr>
            <a:picLocks noChangeAspect="1" noChangeArrowheads="1"/>
          </p:cNvPicPr>
          <p:nvPr/>
        </p:nvPicPr>
        <p:blipFill>
          <a:blip r:embed="rId5"/>
          <a:srcRect b="42788"/>
          <a:stretch>
            <a:fillRect/>
          </a:stretch>
        </p:blipFill>
        <p:spPr bwMode="auto">
          <a:xfrm rot="1406773">
            <a:off x="6120382" y="4295728"/>
            <a:ext cx="2716184" cy="2108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英语阅读\ppt\Big Bull gets bored\微信图片_201808171016372.jpg"/>
          <p:cNvPicPr>
            <a:picLocks noChangeAspect="1" noChangeArrowheads="1"/>
          </p:cNvPicPr>
          <p:nvPr/>
        </p:nvPicPr>
        <p:blipFill>
          <a:blip r:embed="rId6"/>
          <a:srcRect t="19133" b="16987"/>
          <a:stretch>
            <a:fillRect/>
          </a:stretch>
        </p:blipFill>
        <p:spPr bwMode="auto">
          <a:xfrm rot="925700">
            <a:off x="5550806" y="366741"/>
            <a:ext cx="3082968" cy="2405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英语阅读\ppt\Big Bull gets bored\微信图片_201808171016376.jpg"/>
          <p:cNvPicPr>
            <a:picLocks noChangeAspect="1" noChangeArrowheads="1"/>
          </p:cNvPicPr>
          <p:nvPr/>
        </p:nvPicPr>
        <p:blipFill>
          <a:blip r:embed="rId7" cstate="print"/>
          <a:srcRect l="5024" t="10532" b="13288"/>
          <a:stretch>
            <a:fillRect/>
          </a:stretch>
        </p:blipFill>
        <p:spPr bwMode="auto">
          <a:xfrm>
            <a:off x="314780" y="4000504"/>
            <a:ext cx="1903156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箭头 8"/>
          <p:cNvSpPr/>
          <p:nvPr/>
        </p:nvSpPr>
        <p:spPr>
          <a:xfrm>
            <a:off x="3807136" y="1268760"/>
            <a:ext cx="836872" cy="32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5400000">
            <a:off x="8134253" y="3309595"/>
            <a:ext cx="836872" cy="32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flipH="1">
            <a:off x="5794295" y="5816340"/>
            <a:ext cx="428366" cy="32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flipH="1">
            <a:off x="2314130" y="5968739"/>
            <a:ext cx="428366" cy="328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8596" y="2857496"/>
            <a:ext cx="7929618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Can you retell the story?</a:t>
            </a:r>
            <a:endParaRPr lang="zh-CN" altLang="en-US" sz="60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2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1"/>
          <a:stretch/>
        </p:blipFill>
        <p:spPr bwMode="auto">
          <a:xfrm>
            <a:off x="961244" y="94423"/>
            <a:ext cx="7436319" cy="674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3" y="2996952"/>
            <a:ext cx="4824537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70C0"/>
                </a:solidFill>
              </a:rPr>
              <a:t>Reading Circle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053808" cy="60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0712" y="50552"/>
            <a:ext cx="4824537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6000" b="1" smtClean="0">
                <a:solidFill>
                  <a:srgbClr val="0070C0"/>
                </a:solidFill>
              </a:rPr>
              <a:t>Let’s Write!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587318"/>
            <a:ext cx="2520280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tx2"/>
                </a:solidFill>
                <a:ea typeface="黑体" pitchFamily="49" charset="-122"/>
              </a:rPr>
              <a:t>bored</a:t>
            </a:r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94" y="0"/>
            <a:ext cx="6349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587318"/>
            <a:ext cx="2520280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tx2"/>
                </a:solidFill>
                <a:ea typeface="黑体" pitchFamily="49" charset="-122"/>
              </a:rPr>
              <a:t>bored</a:t>
            </a:r>
            <a:endParaRPr lang="zh-CN" altLang="en-US" sz="6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7" name="Picture 2" descr="C:\Users\user\Desktop\英语阅读\ppt\Big Bull gets bored\微信图片_201808171016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85" b="100000" l="524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89" t="16296" r="1" b="-1"/>
          <a:stretch/>
        </p:blipFill>
        <p:spPr bwMode="auto">
          <a:xfrm>
            <a:off x="4773962" y="980728"/>
            <a:ext cx="440655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57987"/>
            <a:ext cx="9144000" cy="7115987"/>
            <a:chOff x="0" y="-257987"/>
            <a:chExt cx="9144000" cy="7115987"/>
          </a:xfrm>
        </p:grpSpPr>
        <p:pic>
          <p:nvPicPr>
            <p:cNvPr id="3075" name="Picture 3" descr="C:\Users\user\Desktop\英语阅读\ppt\Big Bull gets bored\微信图片_2018081710163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57987"/>
              <a:ext cx="9144000" cy="7115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user\Desktop\英语阅读\ppt\Big Bull gets bored\微信图片_2018081710163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18" r="9921" b="95049"/>
            <a:stretch/>
          </p:blipFill>
          <p:spPr bwMode="auto">
            <a:xfrm>
              <a:off x="5652120" y="0"/>
              <a:ext cx="3125831" cy="864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user\Desktop\英语阅读\ppt\Big Bull gets bored\微信图片_2018081710163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63" t="53495" r="51667" b="37327"/>
            <a:stretch/>
          </p:blipFill>
          <p:spPr bwMode="auto">
            <a:xfrm>
              <a:off x="157379" y="4283202"/>
              <a:ext cx="4844846" cy="19959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圆角矩形 4"/>
          <p:cNvSpPr/>
          <p:nvPr/>
        </p:nvSpPr>
        <p:spPr>
          <a:xfrm>
            <a:off x="0" y="5445224"/>
            <a:ext cx="9144000" cy="1394002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Where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does the beginning of the story take place?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2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257987"/>
            <a:ext cx="9144000" cy="7115987"/>
            <a:chOff x="0" y="-257987"/>
            <a:chExt cx="9144000" cy="7115987"/>
          </a:xfrm>
        </p:grpSpPr>
        <p:pic>
          <p:nvPicPr>
            <p:cNvPr id="3075" name="Picture 3" descr="C:\Users\user\Desktop\英语阅读\ppt\Big Bull gets bored\微信图片_2018081710163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57987"/>
              <a:ext cx="9144000" cy="7115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user\Desktop\英语阅读\ppt\Big Bull gets bored\微信图片_2018081710163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18" r="9921" b="95049"/>
            <a:stretch/>
          </p:blipFill>
          <p:spPr bwMode="auto">
            <a:xfrm>
              <a:off x="5652120" y="0"/>
              <a:ext cx="3125831" cy="864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user\Desktop\英语阅读\ppt\Big Bull gets bored\微信图片_2018081710163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63" t="53495" r="51667" b="37327"/>
            <a:stretch/>
          </p:blipFill>
          <p:spPr bwMode="auto">
            <a:xfrm>
              <a:off x="157379" y="4283202"/>
              <a:ext cx="4844846" cy="19959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圆角矩形 4"/>
          <p:cNvSpPr/>
          <p:nvPr/>
        </p:nvSpPr>
        <p:spPr>
          <a:xfrm>
            <a:off x="0" y="5517232"/>
            <a:ext cx="9143999" cy="131602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What do you think Big Bull is thinking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57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英语阅读\ppt\Big Bull gets bored\微信图片_2018081710163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" b="93087" l="0" r="96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690"/>
          <a:stretch/>
        </p:blipFill>
        <p:spPr bwMode="auto">
          <a:xfrm rot="16389500">
            <a:off x="217408" y="206475"/>
            <a:ext cx="2580597" cy="295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2" name="Picture 2" descr="C:\Users\user\Desktop\英语阅读\ppt\Big Bull gets bored\微信图片_2018081710163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8923" l="5375" r="9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2169" r="16869" b="46402"/>
          <a:stretch/>
        </p:blipFill>
        <p:spPr bwMode="auto">
          <a:xfrm rot="16200000">
            <a:off x="2955858" y="314023"/>
            <a:ext cx="2663143" cy="2963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6" name="Picture 6" descr="C:\Users\user\Desktop\英语阅读\ppt\Big Bull gets bored\微信图片_2018081710163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1" b="38676"/>
          <a:stretch/>
        </p:blipFill>
        <p:spPr bwMode="auto">
          <a:xfrm rot="16493749">
            <a:off x="6069290" y="105180"/>
            <a:ext cx="2664296" cy="3333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C:\Users\user\Desktop\英语阅读\ppt\Big Bull gets bored\微信图片_2018081710163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6"/>
          <a:stretch/>
        </p:blipFill>
        <p:spPr bwMode="auto">
          <a:xfrm rot="16200000">
            <a:off x="1148614" y="3179166"/>
            <a:ext cx="2774706" cy="3992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英语阅读\ppt\Big Bull gets bored\微信图片_20180817101637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2841" r="19194" b="41623"/>
          <a:stretch/>
        </p:blipFill>
        <p:spPr bwMode="auto">
          <a:xfrm rot="16200000">
            <a:off x="5187889" y="3608970"/>
            <a:ext cx="354920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1487129" y="2564904"/>
            <a:ext cx="6627440" cy="2016224"/>
          </a:xfrm>
          <a:prstGeom prst="roundRect">
            <a:avLst/>
          </a:prstGeom>
          <a:ln w="889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Put the pictures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in order.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08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英语阅读\ppt\Big Bull gets bored\微信图片_201808171016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2209" r="13533" b="41395"/>
          <a:stretch/>
        </p:blipFill>
        <p:spPr bwMode="auto">
          <a:xfrm rot="16200000">
            <a:off x="-558163" y="558163"/>
            <a:ext cx="6840455" cy="57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2838963" y="4824230"/>
            <a:ext cx="6125525" cy="2016224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ea typeface="黑体" pitchFamily="49" charset="-122"/>
              </a:rPr>
              <a:t>What is Big Bull doing</a:t>
            </a:r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  <a:endParaRPr lang="en-US" altLang="zh-CN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2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英语阅读\ppt\Big Bull gets bored\微信图片_2018081710163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62022" r="33559" b="-283"/>
          <a:stretch/>
        </p:blipFill>
        <p:spPr bwMode="auto">
          <a:xfrm rot="16200000">
            <a:off x="-256177" y="401023"/>
            <a:ext cx="6700241" cy="61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179512" y="692696"/>
            <a:ext cx="1803986" cy="1224136"/>
          </a:xfrm>
          <a:prstGeom prst="ellipse">
            <a:avLst/>
          </a:prstGeom>
          <a:noFill/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5496" y="4869160"/>
            <a:ext cx="9001000" cy="2016224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2"/>
                </a:solidFill>
                <a:ea typeface="黑体" pitchFamily="49" charset="-122"/>
              </a:rPr>
              <a:t>What do you think the man is saying</a:t>
            </a:r>
            <a:r>
              <a:rPr lang="en-US" altLang="zh-CN" sz="4400" b="1" dirty="0" smtClean="0">
                <a:solidFill>
                  <a:schemeClr val="tx2"/>
                </a:solidFill>
                <a:ea typeface="黑体" pitchFamily="49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85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199</Words>
  <Application>Microsoft Office PowerPoint</Application>
  <PresentationFormat>全屏显示(4:3)</PresentationFormat>
  <Paragraphs>44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fltrp</cp:lastModifiedBy>
  <cp:revision>50</cp:revision>
  <dcterms:created xsi:type="dcterms:W3CDTF">2018-08-17T02:48:04Z</dcterms:created>
  <dcterms:modified xsi:type="dcterms:W3CDTF">2018-12-25T07:36:55Z</dcterms:modified>
</cp:coreProperties>
</file>