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8" r:id="rId4"/>
    <p:sldId id="280" r:id="rId5"/>
    <p:sldId id="282" r:id="rId6"/>
    <p:sldId id="284" r:id="rId7"/>
    <p:sldId id="286" r:id="rId8"/>
    <p:sldId id="288" r:id="rId9"/>
    <p:sldId id="290" r:id="rId10"/>
    <p:sldId id="292" r:id="rId11"/>
    <p:sldId id="294" r:id="rId12"/>
    <p:sldId id="296" r:id="rId13"/>
    <p:sldId id="298" r:id="rId14"/>
    <p:sldId id="300" r:id="rId15"/>
    <p:sldId id="302" r:id="rId16"/>
    <p:sldId id="271" r:id="rId17"/>
    <p:sldId id="304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0E76-5E05-419E-BBA9-A3E332D251B5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9223-EBBB-4F17-923C-29EE81B3C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4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" y="2564904"/>
            <a:ext cx="8318614" cy="3995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744" y="15716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黑体" pitchFamily="49" charset="-122"/>
              </a:rPr>
              <a:t>大地震</a:t>
            </a:r>
            <a:endParaRPr lang="zh-CN" altLang="en-US" sz="3600" dirty="0"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3042" y="428604"/>
            <a:ext cx="60103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 Big Earthquake</a:t>
            </a:r>
            <a:endParaRPr lang="zh-CN" altLang="en-US" sz="6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57214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ea typeface="黑体" pitchFamily="49" charset="-122"/>
              </a:rPr>
              <a:t>	</a:t>
            </a:r>
            <a:r>
              <a:rPr lang="zh-CN" altLang="en-US" sz="2000" dirty="0" smtClean="0">
                <a:ea typeface="黑体" pitchFamily="49" charset="-122"/>
              </a:rPr>
              <a:t>选自</a:t>
            </a:r>
            <a:endParaRPr lang="en-US" altLang="zh-CN" sz="2000" dirty="0" smtClean="0">
              <a:ea typeface="黑体" pitchFamily="49" charset="-122"/>
            </a:endParaRPr>
          </a:p>
          <a:p>
            <a:pPr algn="ctr"/>
            <a:r>
              <a:rPr lang="en-US" altLang="zh-CN" sz="2000" dirty="0" smtClean="0">
                <a:ea typeface="黑体" pitchFamily="49" charset="-122"/>
              </a:rPr>
              <a:t>《</a:t>
            </a:r>
            <a:r>
              <a:rPr lang="zh-CN" altLang="en-US" sz="2000" dirty="0" smtClean="0">
                <a:ea typeface="黑体" pitchFamily="49" charset="-122"/>
              </a:rPr>
              <a:t>多维阅读第</a:t>
            </a:r>
            <a:r>
              <a:rPr lang="en-US" altLang="zh-CN" sz="2000" dirty="0" smtClean="0">
                <a:ea typeface="黑体" pitchFamily="49" charset="-122"/>
              </a:rPr>
              <a:t>7</a:t>
            </a:r>
            <a:r>
              <a:rPr lang="zh-CN" altLang="en-US" sz="2000" dirty="0" smtClean="0">
                <a:ea typeface="黑体" pitchFamily="49" charset="-122"/>
              </a:rPr>
              <a:t>级</a:t>
            </a:r>
            <a:r>
              <a:rPr lang="en-US" altLang="zh-CN" sz="2000" dirty="0" smtClean="0">
                <a:ea typeface="黑体" pitchFamily="49" charset="-122"/>
              </a:rPr>
              <a:t>》</a:t>
            </a:r>
            <a:endParaRPr lang="zh-CN" altLang="en-US" sz="2000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3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英语阅读\ppt\A Big Earthquake\微信图片_20180817103201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6" y="0"/>
            <a:ext cx="6715172" cy="58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85054"/>
            <a:ext cx="9144000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did some hospitals have to be in tents?</a:t>
            </a:r>
          </a:p>
        </p:txBody>
      </p:sp>
    </p:spTree>
    <p:extLst>
      <p:ext uri="{BB962C8B-B14F-4D97-AF65-F5344CB8AC3E}">
        <p14:creationId xmlns:p14="http://schemas.microsoft.com/office/powerpoint/2010/main" val="2734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英语阅读\ppt\A Big Earthquake\微信图片_201808171032016.jpg"/>
          <p:cNvPicPr>
            <a:picLocks noChangeAspect="1" noChangeArrowheads="1"/>
          </p:cNvPicPr>
          <p:nvPr/>
        </p:nvPicPr>
        <p:blipFill>
          <a:blip r:embed="rId2"/>
          <a:srcRect r="17380" b="6928"/>
          <a:stretch>
            <a:fillRect/>
          </a:stretch>
        </p:blipFill>
        <p:spPr bwMode="auto">
          <a:xfrm>
            <a:off x="571472" y="0"/>
            <a:ext cx="8001056" cy="62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happened to the animals in this earthquake?</a:t>
            </a:r>
            <a:endParaRPr lang="en-US" altLang="zh-CN" sz="3200" b="1" dirty="0" smtClean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5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英语阅读\ppt\A Big Earthquake\微信图片_201808171032017.jpg"/>
          <p:cNvPicPr>
            <a:picLocks noChangeAspect="1" noChangeArrowheads="1"/>
          </p:cNvPicPr>
          <p:nvPr/>
        </p:nvPicPr>
        <p:blipFill>
          <a:blip r:embed="rId2"/>
          <a:srcRect r="3126"/>
          <a:stretch>
            <a:fillRect/>
          </a:stretch>
        </p:blipFill>
        <p:spPr bwMode="auto">
          <a:xfrm>
            <a:off x="642909" y="0"/>
            <a:ext cx="8001057" cy="56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643446"/>
            <a:ext cx="9144000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 earthquakes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happen only in China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Where else may have earthquakes too?</a:t>
            </a:r>
          </a:p>
        </p:txBody>
      </p:sp>
    </p:spTree>
    <p:extLst>
      <p:ext uri="{BB962C8B-B14F-4D97-AF65-F5344CB8AC3E}">
        <p14:creationId xmlns:p14="http://schemas.microsoft.com/office/powerpoint/2010/main" val="33766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英语阅读\ppt\A Big Earthquake\微信图片_201808171032017.jpg"/>
          <p:cNvPicPr>
            <a:picLocks noChangeAspect="1" noChangeArrowheads="1"/>
          </p:cNvPicPr>
          <p:nvPr/>
        </p:nvPicPr>
        <p:blipFill>
          <a:blip r:embed="rId2"/>
          <a:srcRect r="4640"/>
          <a:stretch>
            <a:fillRect/>
          </a:stretch>
        </p:blipFill>
        <p:spPr bwMode="auto">
          <a:xfrm>
            <a:off x="428596" y="0"/>
            <a:ext cx="8429652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>
          <a:xfrm rot="10800000">
            <a:off x="5724128" y="4190615"/>
            <a:ext cx="2160240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do these red lines tell you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69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英语阅读\ppt\A Big Earthquake\微信图片_201808171032017.jpg"/>
          <p:cNvPicPr>
            <a:picLocks noChangeAspect="1" noChangeArrowheads="1"/>
          </p:cNvPicPr>
          <p:nvPr/>
        </p:nvPicPr>
        <p:blipFill>
          <a:blip r:embed="rId2"/>
          <a:srcRect r="9969"/>
          <a:stretch>
            <a:fillRect/>
          </a:stretch>
        </p:blipFill>
        <p:spPr bwMode="auto">
          <a:xfrm>
            <a:off x="357158" y="104572"/>
            <a:ext cx="8426698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Have you ever panicked? </a:t>
            </a:r>
          </a:p>
        </p:txBody>
      </p:sp>
      <p:sp>
        <p:nvSpPr>
          <p:cNvPr id="5" name="矩形 4"/>
          <p:cNvSpPr/>
          <p:nvPr/>
        </p:nvSpPr>
        <p:spPr>
          <a:xfrm>
            <a:off x="1357290" y="1785926"/>
            <a:ext cx="785818" cy="5000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5856" y="2174458"/>
            <a:ext cx="2304256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</a:t>
            </a:r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035959"/>
            <a:ext cx="3384376" cy="110799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 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feel scared</a:t>
            </a:r>
            <a:endParaRPr lang="zh-CN" altLang="en-US" sz="44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6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:\Users\user\Desktop\英语阅读\ppt\A Big Earthquake\微信图片_201808171032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0928" y="260648"/>
            <a:ext cx="3635784" cy="498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2699792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Find out!</a:t>
            </a:r>
          </a:p>
          <a:p>
            <a:pPr algn="ctr"/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276871"/>
            <a:ext cx="25922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panic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077072"/>
            <a:ext cx="25922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rubble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8" y="5517232"/>
            <a:ext cx="25922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rescue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1405" y="5661248"/>
            <a:ext cx="25922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……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1712" y="2214554"/>
            <a:ext cx="25922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shake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712" y="4143380"/>
            <a:ext cx="25922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tent</a:t>
            </a:r>
            <a:endParaRPr lang="zh-CN" altLang="en-US" sz="48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25946" r="28570" b="17418"/>
          <a:stretch/>
        </p:blipFill>
        <p:spPr bwMode="auto">
          <a:xfrm>
            <a:off x="1043608" y="1124744"/>
            <a:ext cx="7488832" cy="557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5286380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Jig Saw Reading</a:t>
            </a:r>
          </a:p>
        </p:txBody>
      </p:sp>
    </p:spTree>
    <p:extLst>
      <p:ext uri="{BB962C8B-B14F-4D97-AF65-F5344CB8AC3E}">
        <p14:creationId xmlns:p14="http://schemas.microsoft.com/office/powerpoint/2010/main" val="4742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2987824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Discussion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/>
          <a:stretch/>
        </p:blipFill>
        <p:spPr bwMode="auto">
          <a:xfrm rot="21137395">
            <a:off x="1331640" y="3054130"/>
            <a:ext cx="1846989" cy="31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85859"/>
            <a:ext cx="9144000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does the author write the book?</a:t>
            </a:r>
          </a:p>
        </p:txBody>
      </p:sp>
      <p:pic>
        <p:nvPicPr>
          <p:cNvPr id="8" name="Picture 2" descr="C:\Users\user\Desktop\英语阅读\ppt\A Big Earthquake\微信图片_2018081710320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342550">
            <a:off x="4762170" y="2856537"/>
            <a:ext cx="2613777" cy="35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2987824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02536"/>
            <a:ext cx="9168251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can we do when there is an earthquake?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13114" r="46585" b="10454"/>
          <a:stretch/>
        </p:blipFill>
        <p:spPr bwMode="auto">
          <a:xfrm>
            <a:off x="3012075" y="2924944"/>
            <a:ext cx="3168352" cy="360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24" y="2278613"/>
            <a:ext cx="2555776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We can…</a:t>
            </a:r>
          </a:p>
        </p:txBody>
      </p:sp>
    </p:spTree>
    <p:extLst>
      <p:ext uri="{BB962C8B-B14F-4D97-AF65-F5344CB8AC3E}">
        <p14:creationId xmlns:p14="http://schemas.microsoft.com/office/powerpoint/2010/main" val="30179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08" y="1484784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Title 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57892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know about an earthquake? 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026" name="Picture 2" descr="C:\Users\user\Desktop\英语阅读\ppt\A Big Earthquake\微信图片_2018081710320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05055" y="428604"/>
            <a:ext cx="3773364" cy="51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000364" y="1357298"/>
            <a:ext cx="3315590" cy="1368152"/>
          </a:xfrm>
          <a:prstGeom prst="roundRect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520709"/>
            <a:ext cx="255577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Author 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9355" y="4440556"/>
            <a:ext cx="3445102" cy="726484"/>
          </a:xfrm>
          <a:prstGeom prst="roundRect">
            <a:avLst/>
          </a:prstGeom>
          <a:noFill/>
          <a:ln w="889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英语阅读\ppt\A Big Earthquake\微信图片_201808171032011.jpg"/>
          <p:cNvPicPr>
            <a:picLocks noChangeAspect="1" noChangeArrowheads="1"/>
          </p:cNvPicPr>
          <p:nvPr/>
        </p:nvPicPr>
        <p:blipFill>
          <a:blip r:embed="rId2" cstate="print"/>
          <a:srcRect r="10589"/>
          <a:stretch>
            <a:fillRect/>
          </a:stretch>
        </p:blipFill>
        <p:spPr bwMode="auto">
          <a:xfrm>
            <a:off x="357157" y="-1"/>
            <a:ext cx="8384033" cy="65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29132"/>
            <a:ext cx="9144000" cy="216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happened? </a:t>
            </a:r>
            <a:r>
              <a:rPr lang="en-US" altLang="zh-CN" sz="1050" b="1" dirty="0" smtClean="0">
                <a:solidFill>
                  <a:schemeClr val="tx2"/>
                </a:solidFill>
                <a:ea typeface="黑体" pitchFamily="49" charset="-122"/>
              </a:rPr>
              <a:t> </a:t>
            </a:r>
          </a:p>
          <a:p>
            <a:pPr algn="ctr"/>
            <a:endParaRPr lang="en-US" altLang="zh-CN" sz="1050" b="1" dirty="0" smtClean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endParaRPr lang="en-US" altLang="zh-CN" sz="1050" b="1" dirty="0" smtClean="0">
              <a:solidFill>
                <a:schemeClr val="tx2"/>
              </a:solidFill>
              <a:ea typeface="黑体" pitchFamily="49" charset="-122"/>
            </a:endParaRPr>
          </a:p>
          <a:p>
            <a:pPr algn="ctr">
              <a:lnSpc>
                <a:spcPts val="120"/>
              </a:lnSpc>
            </a:pP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can you see that has happened in the photograph here?</a:t>
            </a:r>
          </a:p>
        </p:txBody>
      </p:sp>
    </p:spTree>
    <p:extLst>
      <p:ext uri="{BB962C8B-B14F-4D97-AF65-F5344CB8AC3E}">
        <p14:creationId xmlns:p14="http://schemas.microsoft.com/office/powerpoint/2010/main" val="42660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C:\Users\user\Desktop\英语阅读\ppt\A Big Earthquake\微信图片_201808171032012.jpg"/>
          <p:cNvPicPr>
            <a:picLocks noChangeAspect="1" noChangeArrowheads="1"/>
          </p:cNvPicPr>
          <p:nvPr/>
        </p:nvPicPr>
        <p:blipFill>
          <a:blip r:embed="rId2"/>
          <a:srcRect t="4557" r="10924"/>
          <a:stretch>
            <a:fillRect/>
          </a:stretch>
        </p:blipFill>
        <p:spPr bwMode="auto">
          <a:xfrm>
            <a:off x="428596" y="0"/>
            <a:ext cx="8072494" cy="59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86322"/>
            <a:ext cx="9144000" cy="1836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notice about the road?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happened next?</a:t>
            </a:r>
            <a:endParaRPr lang="zh-CN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61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user\Desktop\英语阅读\ppt\A Big Earthquake\微信图片_2018081710320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0"/>
            <a:ext cx="8286808" cy="60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 you think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there are tents by the school?</a:t>
            </a:r>
          </a:p>
        </p:txBody>
      </p:sp>
    </p:spTree>
    <p:extLst>
      <p:ext uri="{BB962C8B-B14F-4D97-AF65-F5344CB8AC3E}">
        <p14:creationId xmlns:p14="http://schemas.microsoft.com/office/powerpoint/2010/main" val="27206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user\Desktop\英语阅读\ppt\A Big Earthquake\微信图片_20180817103201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0"/>
            <a:ext cx="8143932" cy="59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31057"/>
            <a:ext cx="9206051" cy="126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Where did the people live and how did they get food and water?</a:t>
            </a:r>
          </a:p>
        </p:txBody>
      </p:sp>
    </p:spTree>
    <p:extLst>
      <p:ext uri="{BB962C8B-B14F-4D97-AF65-F5344CB8AC3E}">
        <p14:creationId xmlns:p14="http://schemas.microsoft.com/office/powerpoint/2010/main" val="32270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英语阅读\ppt\A Big Earthquake\微信图片_2018081710320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-1"/>
            <a:ext cx="7572428" cy="57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57826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think the man is doing in this photograph?</a:t>
            </a:r>
          </a:p>
        </p:txBody>
      </p:sp>
    </p:spTree>
    <p:extLst>
      <p:ext uri="{BB962C8B-B14F-4D97-AF65-F5344CB8AC3E}">
        <p14:creationId xmlns:p14="http://schemas.microsoft.com/office/powerpoint/2010/main" val="39084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英语阅读\ppt\A Big Earthquake\微信图片_2018081710320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0"/>
            <a:ext cx="7643866" cy="58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86388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 you think the rescue workers here are wearing hard hats?</a:t>
            </a:r>
            <a:endParaRPr lang="zh-CN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7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英语阅读\ppt\A Big Earthquake\微信图片_201808171032015.jpg"/>
          <p:cNvPicPr>
            <a:picLocks noChangeAspect="1" noChangeArrowheads="1"/>
          </p:cNvPicPr>
          <p:nvPr/>
        </p:nvPicPr>
        <p:blipFill>
          <a:blip r:embed="rId2"/>
          <a:srcRect r="6722" b="14338"/>
          <a:stretch>
            <a:fillRect/>
          </a:stretch>
        </p:blipFill>
        <p:spPr bwMode="auto">
          <a:xfrm>
            <a:off x="285720" y="0"/>
            <a:ext cx="8429684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214818"/>
            <a:ext cx="9144000" cy="1872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 you think this man is being carried?</a:t>
            </a:r>
          </a:p>
          <a:p>
            <a:pPr algn="ctr"/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other help might be offered to him?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200</Words>
  <Application>Microsoft Office PowerPoint</Application>
  <PresentationFormat>全屏显示(4:3)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26</cp:revision>
  <dcterms:created xsi:type="dcterms:W3CDTF">2018-08-17T03:24:10Z</dcterms:created>
  <dcterms:modified xsi:type="dcterms:W3CDTF">2018-12-25T05:36:04Z</dcterms:modified>
</cp:coreProperties>
</file>