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52" autoAdjust="0"/>
  </p:normalViewPr>
  <p:slideViewPr>
    <p:cSldViewPr>
      <p:cViewPr varScale="1">
        <p:scale>
          <a:sx n="75" d="100"/>
          <a:sy n="75" d="100"/>
        </p:scale>
        <p:origin x="-151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755B-2783-45D6-839B-45D7E0BD299A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BBEC-8229-4FBC-B85C-5B42481F30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41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C3E3-E1C7-4802-A9A7-775B1F3AE9D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70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212E-2C09-46EA-9392-B183EFCF03DE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0AA5-D079-4C7A-884A-9EEEA305DA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499"/>
          <a:stretch>
            <a:fillRect/>
          </a:stretch>
        </p:blipFill>
        <p:spPr bwMode="auto">
          <a:xfrm>
            <a:off x="5643570" y="642918"/>
            <a:ext cx="31532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组合 6"/>
          <p:cNvGrpSpPr/>
          <p:nvPr/>
        </p:nvGrpSpPr>
        <p:grpSpPr>
          <a:xfrm>
            <a:off x="0" y="642918"/>
            <a:ext cx="4786314" cy="1296144"/>
            <a:chOff x="395536" y="476672"/>
            <a:chExt cx="5328592" cy="1296144"/>
          </a:xfrm>
        </p:grpSpPr>
        <p:sp>
          <p:nvSpPr>
            <p:cNvPr id="5" name="圆角矩形 4"/>
            <p:cNvSpPr/>
            <p:nvPr/>
          </p:nvSpPr>
          <p:spPr>
            <a:xfrm>
              <a:off x="395536" y="476672"/>
              <a:ext cx="5328592" cy="129614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476672"/>
              <a:ext cx="4608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+mj-lt"/>
                </a:rPr>
                <a:t>What can you see </a:t>
              </a:r>
              <a:r>
                <a:rPr lang="en-US" altLang="zh-CN" sz="3600" dirty="0" smtClean="0">
                  <a:latin typeface="+mj-lt"/>
                </a:rPr>
                <a:t>from </a:t>
              </a:r>
              <a:r>
                <a:rPr lang="en-US" altLang="zh-CN" sz="3600" dirty="0">
                  <a:latin typeface="+mj-lt"/>
                </a:rPr>
                <a:t>the </a:t>
              </a:r>
              <a:r>
                <a:rPr lang="en-US" altLang="zh-CN" sz="3600" dirty="0" smtClean="0">
                  <a:latin typeface="+mj-lt"/>
                </a:rPr>
                <a:t>cover?</a:t>
              </a:r>
              <a:endParaRPr lang="zh-CN" altLang="en-US" sz="3600" dirty="0">
                <a:latin typeface="+mj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1857364"/>
            <a:ext cx="4786314" cy="1908448"/>
            <a:chOff x="395536" y="476672"/>
            <a:chExt cx="5752256" cy="1908448"/>
          </a:xfrm>
        </p:grpSpPr>
        <p:sp>
          <p:nvSpPr>
            <p:cNvPr id="9" name="圆角矩形 8"/>
            <p:cNvSpPr/>
            <p:nvPr/>
          </p:nvSpPr>
          <p:spPr>
            <a:xfrm>
              <a:off x="395536" y="476672"/>
              <a:ext cx="5752256" cy="1908448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476672"/>
              <a:ext cx="51789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What’s the title and what do you think the meaning of the title is?</a:t>
              </a:r>
              <a:endParaRPr lang="zh-CN" altLang="en-US" sz="3600" dirty="0">
                <a:latin typeface="Comic Sans MS" pitchFamily="66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3643314"/>
            <a:ext cx="4786314" cy="1296144"/>
            <a:chOff x="395536" y="262358"/>
            <a:chExt cx="5328592" cy="1296144"/>
          </a:xfrm>
        </p:grpSpPr>
        <p:sp>
          <p:nvSpPr>
            <p:cNvPr id="12" name="圆角矩形 11"/>
            <p:cNvSpPr/>
            <p:nvPr/>
          </p:nvSpPr>
          <p:spPr>
            <a:xfrm>
              <a:off x="395536" y="262358"/>
              <a:ext cx="5328592" cy="129614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818" y="333796"/>
              <a:ext cx="4608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is Suzee Sing's job?</a:t>
              </a:r>
              <a:endParaRPr lang="zh-CN" altLang="en-US" sz="3600" dirty="0">
                <a:latin typeface="+mj-lt"/>
              </a:endParaRPr>
            </a:p>
          </p:txBody>
        </p:sp>
      </p:grp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5929322" y="5715016"/>
            <a:ext cx="2928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选自</a:t>
            </a:r>
            <a:endParaRPr lang="en-US" altLang="zh-CN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r"/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《</a:t>
            </a:r>
            <a:r>
              <a:rPr lang="zh-CN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多维阅读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第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7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级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》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332656"/>
            <a:ext cx="460851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If you were Ravi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4" name="组合 30"/>
          <p:cNvGrpSpPr/>
          <p:nvPr/>
        </p:nvGrpSpPr>
        <p:grpSpPr>
          <a:xfrm>
            <a:off x="3203848" y="1196752"/>
            <a:ext cx="5328592" cy="2016224"/>
            <a:chOff x="243136" y="-1907976"/>
            <a:chExt cx="5328592" cy="2016224"/>
          </a:xfrm>
        </p:grpSpPr>
        <p:sp>
          <p:nvSpPr>
            <p:cNvPr id="6" name="圆角矩形 5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160" y="-1547936"/>
              <a:ext cx="50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</a:t>
              </a:r>
              <a:r>
                <a:rPr lang="en-US" altLang="zh-CN" sz="3600" dirty="0" smtClean="0"/>
                <a:t>did you do with </a:t>
              </a:r>
              <a:r>
                <a:rPr lang="en-US" altLang="zh-CN" sz="3600" dirty="0"/>
                <a:t>the chocolate thief in the past?</a:t>
              </a:r>
              <a:endParaRPr lang="zh-CN" altLang="zh-CN" sz="3600" dirty="0"/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1643042" y="3000372"/>
            <a:ext cx="5328592" cy="2016224"/>
            <a:chOff x="243136" y="-1907976"/>
            <a:chExt cx="5328592" cy="2016224"/>
          </a:xfrm>
        </p:grpSpPr>
        <p:sp>
          <p:nvSpPr>
            <p:cNvPr id="9" name="圆角矩形 8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60" y="-1547936"/>
              <a:ext cx="5067672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</a:t>
              </a:r>
              <a:r>
                <a:rPr lang="en-US" altLang="zh-CN" sz="3600" dirty="0" smtClean="0"/>
                <a:t>would </a:t>
              </a:r>
              <a:r>
                <a:rPr lang="en-US" altLang="zh-CN" sz="3600" dirty="0"/>
                <a:t>you do with the chocolate thief, PJ?</a:t>
              </a:r>
              <a:endParaRPr lang="zh-CN" altLang="zh-CN" sz="3600" dirty="0"/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214282" y="4643446"/>
            <a:ext cx="5328592" cy="2016224"/>
            <a:chOff x="277906" y="-2106306"/>
            <a:chExt cx="5328592" cy="2016224"/>
          </a:xfrm>
        </p:grpSpPr>
        <p:sp>
          <p:nvSpPr>
            <p:cNvPr id="13" name="圆角矩形 12"/>
            <p:cNvSpPr/>
            <p:nvPr/>
          </p:nvSpPr>
          <p:spPr>
            <a:xfrm>
              <a:off x="277906" y="-210630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782" y="-2034868"/>
              <a:ext cx="5067672" cy="1754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should you do if the same thing </a:t>
              </a:r>
              <a:r>
                <a:rPr lang="en-US" altLang="zh-CN" sz="3600" dirty="0" smtClean="0"/>
                <a:t>happened </a:t>
              </a:r>
              <a:r>
                <a:rPr lang="en-US" altLang="zh-CN" sz="3600" dirty="0"/>
                <a:t>next </a:t>
              </a:r>
              <a:r>
                <a:rPr lang="en-US" altLang="zh-CN" sz="3600" dirty="0" smtClean="0"/>
                <a:t>time?</a:t>
              </a:r>
              <a:endParaRPr lang="zh-CN" altLang="zh-CN" sz="3600" dirty="0"/>
            </a:p>
          </p:txBody>
        </p:sp>
      </p:grpSp>
      <p:pic>
        <p:nvPicPr>
          <p:cNvPr id="16" name="图片 15" descr="10. A job for Suzee Sing_05.jpg"/>
          <p:cNvPicPr>
            <a:picLocks noChangeAspect="1"/>
          </p:cNvPicPr>
          <p:nvPr/>
        </p:nvPicPr>
        <p:blipFill>
          <a:blip r:embed="rId2"/>
          <a:srcRect l="3488" t="32558" r="44186" b="32742"/>
          <a:stretch>
            <a:fillRect/>
          </a:stretch>
        </p:blipFill>
        <p:spPr>
          <a:xfrm>
            <a:off x="357158" y="357166"/>
            <a:ext cx="2540018" cy="22860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214290"/>
            <a:ext cx="472231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If you were PJ the parrot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4" name="组合 30"/>
          <p:cNvGrpSpPr/>
          <p:nvPr/>
        </p:nvGrpSpPr>
        <p:grpSpPr>
          <a:xfrm>
            <a:off x="3203848" y="1196752"/>
            <a:ext cx="5328592" cy="2016224"/>
            <a:chOff x="243136" y="-1907976"/>
            <a:chExt cx="5328592" cy="2016224"/>
          </a:xfrm>
        </p:grpSpPr>
        <p:sp>
          <p:nvSpPr>
            <p:cNvPr id="6" name="圆角矩形 5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160" y="-1547936"/>
              <a:ext cx="50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What did you do every </a:t>
              </a:r>
              <a:r>
                <a:rPr lang="en-US" altLang="zh-CN" sz="3600" dirty="0"/>
                <a:t>night in the shop?</a:t>
              </a:r>
              <a:endParaRPr lang="zh-CN" altLang="zh-CN" sz="3600" dirty="0"/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1714480" y="2928934"/>
            <a:ext cx="5328592" cy="2016224"/>
            <a:chOff x="243136" y="-1907976"/>
            <a:chExt cx="5328592" cy="2016224"/>
          </a:xfrm>
        </p:grpSpPr>
        <p:sp>
          <p:nvSpPr>
            <p:cNvPr id="9" name="圆角矩形 8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60" y="-1547936"/>
              <a:ext cx="5067672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Is it good to do so?</a:t>
              </a:r>
              <a:endParaRPr lang="zh-CN" altLang="zh-CN" sz="3600" dirty="0"/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142844" y="4572008"/>
            <a:ext cx="5328592" cy="2016224"/>
            <a:chOff x="243136" y="-1907976"/>
            <a:chExt cx="5328592" cy="2016224"/>
          </a:xfrm>
        </p:grpSpPr>
        <p:sp>
          <p:nvSpPr>
            <p:cNvPr id="13" name="圆角矩形 12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012" y="-1765100"/>
              <a:ext cx="5067672" cy="17543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punishment do you think you </a:t>
              </a:r>
              <a:r>
                <a:rPr lang="en-US" altLang="zh-CN" sz="3600" dirty="0" smtClean="0"/>
                <a:t>would </a:t>
              </a:r>
              <a:r>
                <a:rPr lang="en-US" altLang="zh-CN" sz="3600" dirty="0"/>
                <a:t>get from Ravi?</a:t>
              </a:r>
              <a:endParaRPr lang="zh-CN" altLang="zh-CN" sz="3600" dirty="0"/>
            </a:p>
          </p:txBody>
        </p:sp>
      </p:grpSp>
      <p:pic>
        <p:nvPicPr>
          <p:cNvPr id="16" name="图片 15" descr="10. A job for Suzee Sing_10.jpg"/>
          <p:cNvPicPr>
            <a:picLocks noChangeAspect="1"/>
          </p:cNvPicPr>
          <p:nvPr/>
        </p:nvPicPr>
        <p:blipFill>
          <a:blip r:embed="rId2" cstate="print"/>
          <a:srcRect l="32516" t="3125" r="12351" b="62500"/>
          <a:stretch>
            <a:fillRect/>
          </a:stretch>
        </p:blipFill>
        <p:spPr>
          <a:xfrm>
            <a:off x="357158" y="357166"/>
            <a:ext cx="2509000" cy="221457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4076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Have you ever had a problem you couldn’t fix yourself? 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What was it and who did you get to help you? 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357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Creative Connector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57224" y="642924"/>
            <a:ext cx="7715304" cy="557215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71604" y="100010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Let’s act</a:t>
            </a:r>
          </a:p>
          <a:p>
            <a:endParaRPr lang="zh-CN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2071678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pPr marL="514350" indent="-514350"/>
            <a:r>
              <a:rPr lang="en-US" altLang="zh-CN" sz="2800" dirty="0" smtClean="0"/>
              <a:t>1. Group work.</a:t>
            </a:r>
          </a:p>
          <a:p>
            <a:pPr marL="514350" indent="-514350"/>
            <a:r>
              <a:rPr lang="en-US" altLang="zh-CN" sz="2800" dirty="0" smtClean="0"/>
              <a:t>2. Act with full emotion.</a:t>
            </a:r>
          </a:p>
          <a:p>
            <a:pPr marL="514350" indent="-514350"/>
            <a:r>
              <a:rPr lang="en-US" altLang="zh-CN" sz="2800" dirty="0" smtClean="0"/>
              <a:t>3. Do some actions.</a:t>
            </a:r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158" t="24499" b="20009"/>
          <a:stretch>
            <a:fillRect/>
          </a:stretch>
        </p:blipFill>
        <p:spPr bwMode="auto">
          <a:xfrm>
            <a:off x="1214414" y="1785926"/>
            <a:ext cx="201924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图片 5" descr="10. A job for Suzee Sing_05.jpg"/>
          <p:cNvPicPr>
            <a:picLocks noChangeAspect="1"/>
          </p:cNvPicPr>
          <p:nvPr/>
        </p:nvPicPr>
        <p:blipFill>
          <a:blip r:embed="rId3"/>
          <a:srcRect l="3488" t="32558" r="44186" b="32742"/>
          <a:stretch>
            <a:fillRect/>
          </a:stretch>
        </p:blipFill>
        <p:spPr>
          <a:xfrm>
            <a:off x="2143108" y="3643314"/>
            <a:ext cx="1825638" cy="16430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10. A job for Suzee Sing_10.jpg"/>
          <p:cNvPicPr>
            <a:picLocks noChangeAspect="1"/>
          </p:cNvPicPr>
          <p:nvPr/>
        </p:nvPicPr>
        <p:blipFill>
          <a:blip r:embed="rId4" cstate="print"/>
          <a:srcRect l="32516" t="3125" r="12351" b="62500"/>
          <a:stretch>
            <a:fillRect/>
          </a:stretch>
        </p:blipFill>
        <p:spPr>
          <a:xfrm>
            <a:off x="3428992" y="4357694"/>
            <a:ext cx="1942452" cy="17145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9214" y="325899"/>
            <a:ext cx="341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5918" y="2357430"/>
            <a:ext cx="6929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Try  to retell the story in your own words.</a:t>
            </a:r>
          </a:p>
          <a:p>
            <a:pPr>
              <a:buFont typeface="Wingdings" pitchFamily="2" charset="2"/>
              <a:buChar char="Ø"/>
            </a:pPr>
            <a:endParaRPr lang="en-US" altLang="zh-CN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002060"/>
                </a:solidFill>
                <a:latin typeface="Comic Sans MS" pitchFamily="66" charset="0"/>
              </a:rPr>
              <a:t> What job would you like to do    when you grow up? Draw and write about it.</a:t>
            </a:r>
            <a:endParaRPr lang="en-US" altLang="zh-CN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8" y="4365104"/>
            <a:ext cx="1178183" cy="139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" y="2348880"/>
            <a:ext cx="1581224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49" y="244885"/>
            <a:ext cx="1945158" cy="125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2-mm.cn.bing.net/th?id=OIP.6DkJKMO-BsbtBqV8ZysdVwHaVN&amp;w=104&amp;h=160&amp;c=7&amp;o=5&amp;dpr=1.5&amp;pid=1.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4664"/>
            <a:ext cx="1800200" cy="2769540"/>
          </a:xfrm>
          <a:prstGeom prst="rect">
            <a:avLst/>
          </a:prstGeom>
          <a:noFill/>
        </p:spPr>
      </p:pic>
      <p:pic>
        <p:nvPicPr>
          <p:cNvPr id="1028" name="Picture 4" descr="http://images.clipartpanda.com/spy-clipart-11221826-s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48680"/>
            <a:ext cx="2016224" cy="2436875"/>
          </a:xfrm>
          <a:prstGeom prst="rect">
            <a:avLst/>
          </a:prstGeom>
          <a:noFill/>
        </p:spPr>
      </p:pic>
      <p:pic>
        <p:nvPicPr>
          <p:cNvPr id="1030" name="Picture 6" descr="https://tse4-mm.cn.bing.net/th?id=OIP.ejgVQ1B6EcF9KIeqFdYN1wHaG_&amp;w=152&amp;h=160&amp;c=7&amp;o=5&amp;dpr=1.5&amp;pid=1.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005064"/>
            <a:ext cx="2171700" cy="2286001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BDAAsJCQcJCQcJCQkJCwkJCQkJCQsJCwsMCwsLDA0QDBEODQ4MEhkSJRodJR0ZHxwpKRYlNzU2GioyPi0pMBk7IRP/2wBDAQcICAsJCxULCxUsHRkdLCwsLCwsLCwsLCwsLCwsLCwsLCwsLCwsLCwsLCwsLCwsLCwsLCwsLCwsLCwsLCwsLCz/wAARCAEDAK8DASIAAhEBAxEB/8QAHAABAAIDAQEBAAAAAAAAAAAAAAQHAwUGAgEI/8QAUBAAAgIBAgQDBAUIBgUICwAAAQIDBAAFEQYSITETQVEUImFxMkKBkaEHFSNSYnKCsSQzU5KiwUNjc4OyFiU1dpOz0uEmNERUdKOktMLD8P/EABkBAAMBAQEAAAAAAAAAAAAAAAACAwQBBf/EACwRAAICAQMDAwIGAwAAAAAAAAABAhEDEiExIkHwBBMyUWEjM0JxobGBkcH/2gAMAwEAAhEDEQA/ALbxjGADGMYAMYxgAxjGADGazVdd0bRlT2+yqzSAmCtErTW59gf6qCIFyOnU7bDzIzib/Huu2LHsejaZXrsD+lm1OQzSQIw3BkirHww57hfFY+oA78bS5OpN8Ey9pWm0tQ1mzrlW3/TLb3tO4loieSfTwVCpBO0XM8Xg9Ah5TGy7c2x3DeqvEF3V45qcmrVqFfSEK69rdSSp4VlnZ0rihLIWiXxFHiOeUldwo69V5+wl7UPf1fUbd5iBukkjQ1AQNvcqVysX3hj8TkN9J0TYctGqDuCGijWN1I6gq8ezA/bkXmiU9tljcLSXZa2oyvNqE2mvdJ0WTVl2vSUxFGGkk3AfkZ+cxcyhuUjfoRnQ5VMOvcW6QpanaOpwL1NTVWeaYjuRDb3Eu/oGLf5HrdD420bVzWhmV6FywQsEdlg0Fh9yvJXsgBS3kVYK2/1emVjNS4EcWuTqcYxjCjGMYAMYxgAxjGADGMYAMYxgAxjGADOL13iuczS6foTx88TvHd1J1WSKu69DDURt1eQfWJ91e3vHdV98Xa3OjLoenzGOxPEs2pWIyRJVpuSqxxMO0kuxAPdVBPQkHOOY160IUcsVeCIk8o2WKGNdzsPgMjkyadlyUhC92RLDGFzFVdn1G/u0tuyzT2DGmytZnkfq23QID038gFIydTrQ1IFCA/WILHmdmbqzux6lmPUnIVCKSRnszKVmuFZGQ94YFH6KH+EdT8Sc2bnc7DsOgzPJ9iyR5JJO5OfMYxBwQCCD2OaueOOCdjIiSU7zrBdikUNH47bLHMQenvdFb48p79c2mYLUMc8ckMnRJ42iYjuu/QMPiOhHyzsXQrVnRcP8ST6bLBQ1Sd5tMndIqd6di01KVzypBbdupjY9Ec9QejbghhYOUvRl9qphLKKzFZK9uNh7rOhMMqkehIP353vB2qy2K9jSLcrSW9LEXgSyEGSzp8m4hlY9yy7NG59VB+vmrHO+l8kJxrdHV4xjLExjGMAGMYwAYxjABjGRb96rp1SzdtPywV05n2G7MSdlVR6k7AfPDg6leyJDukas7sqooLMzkKqgeZJ6ZAk1vQo4bE51Ki0cEMs8nhWYZG8OJS7EKrbnYDKh17iPUtXs/pizKxLVaMb8sMEW+weVttvmxBJPQADougmaRnhrSyJI880Eb1aVZpJihdWZVJYtvtvt2338gdxmWdylUUbH6VRi3J7nXRS2LJsahb3FrUpmv2QST4ZkA8OEE9do1CoP3fjkK6HsSVagUlZ3Niz0O3stdgeU/Bm5R8gcnvWteF7Tqd2LR6TsVSOJ45LkpPZTOwZeb9mONj+1mWHQ9OmIlg4Y1XUDsB7TqnLEHHqDqs6ybf7oYe271SdEdW1RR4gV9nYKxbsNgT/LPp75nfQIQN5eC5EA+vQm015FHwEE8cn3b5CfT452arpmsajSuKOc6fqfjrNyjuAtlRZC+pV2Axfav4s7rrlGYAnsCflgqw7qR8xmjmSzDYSpaq6y1pkeRFGpu0UyIerQStPGGHqOUEeYGPBmHUadrS/FNS6/cLeTca58/kdSTN5mOT6PyOaczWIu8nEUAH9pH7XGPnusv889JqMzkpHqGnWG/s7UT1J/8B7/AO6w0hZJqnw7+oxeUpr3V/3yGF/8SE/bm1p300nVNI1SRykEcz0L7AE/0O4OXchQTssixHt6+uaBp547cE89SeKNassEskR9qj3MiSoR4I8Tb6W+8Y7/AB6S7r17ukaq1eWKZPY5XJiYNytEPFAYDqDuPPbGTaaaFe6plo1+KeGLUgij1GNXJ2UWElrhj8GmVV/HNzn5w5IUZBJB7P4u3hz1JX8Pmbsrbgbb+W4IOd1wbxVa0+1BourTc9Of3aVh+gifoApJ7L5EdhuCNhuBSGa3UimT01K4+f0WtjGM0mIYxjABjGMAGVx+UbVRGamnjcx14/b7CqeskjkxQxgevf8AvD0yx8o3ia3+cuI9QIbniisvLuPolYP6LAB/dZvsGZ87qNGv0sbnf0NK7SVYt+r3rTbnw15zznZfcXzC7hUHmSPU50uk6VLTavVrQxz69eSRiZGYw1YQR4kksi+8IlJAcjq7HYfsanRYo7Oq2rkzAV9MQsHO3KjLzor/AMO0r/d6ZZXC9IxUTqU6FbmriO0yt3gqbf0asPQKp5m/adjiR/DhqfLKZX7k9C4RK0zQ6WnMtiRmt6mUCSX7Kr423mldB7sad9lXb4lj1O1xjM7k27ZRRUVSGRrtChqMPs96vHPEDzJz7h4nHZ4ZFIdWHkVIOScZxOjrV8nF6pphriKjqUktrT7UyJp+oMwW3Wt9fDjnkUACX+ykAHN9Ejc/pNMntEUs9K2Va1WCN4irypZgckR2EXy32IceTAjsRlj2qtW9Ws07Sc9azE0My9jyt9ZT5MOhU+RAPlle6itiOqLFhua/w9eelqEgG3j1mZI5JdvRlaKcenXNUX7safKMko+3LbhjPEsUE68s8UUq/qzIrj7nBz2WUE7sOnxzyZEHqcgOQjpVVetSSxUPkK8nNFv/ALGXmT7gMgXas0SzS3IYbEaQyeLaps1a0kPKQ3iKW6jbuBIf3c201mOBVaaRIlchY+bcvIx6BY0UF2PwAObfSuHLOpPHY1au9fTFKSx0J91tXmHvA3EH0Ix0ITfcke9sByl0+7OVeyOKlWWaWeAp40UcBS4gqNWmqBCkQ9rRUVQWJAB5FJPXY77mMUkljlqu29iuUeGQ936Hw3Pz6q/2+uXDp0fjQazwrekMkkNX+g2JtjLZ0ubmSCRz3LwsPDc/sq318qSwjw2qpbowkmpy/MqXH3FT9+Lljpaa7mr083OLUu39Fx8Ha0utaHSnYn2muq1LYY7t4sagcx+Y2J+O/pnRZUn5P7/sPEF3T3faHVa/jQjfp7RGSxH/AB/3strNmKWqKZgzQ0TaPuMYyhEYzk+J+M6egutSCubmpPsFgDciRkqHHiN8up9B37gNqNB/KBatahBp+s061c235a89V28IEnlCtzk+ZAPbbcdx1E3kinVlVhm46qO6vWPZKd61uB7PWnn67d0QsMoKoxlaayx3azYLAnuY0Phr9+xP25an5Q9U9g0CetGf6TqJ8CMD6QRSu5H2lV+3KwhRYlhjX6MaxoPkoAzL6mXbzzg3+ih+rzzkyaLHz6Bq23Rr2oJSZvPlmkrVD/xt9+XTsq+6oAVfdUDsAOgAyltFdl0TW0A3ko32vKo7lIXitD7/AA2GXQrpIqyIwZJAJEYdmRxzAj7MbNwjPi5dn3K6/KDxhq2kWa+j6TL7NK1ZLVy0gUzbSluSGIsPd6DdiBv1HUbe9YucTxrwVJxHJXv0JoYtQhhFeRLBZYbEKsWX31BIZdyO3UbduXrPE4qXUUyqTj0nM8Fcb69Lq1PS9VtSXa19/AiksbNPBOwJQrJtzFSehBJ77jbb3rcyuOEPyfXNJ1GHVdXmrtJV5mqVqzNIPFIKiSV2UD3epUDfrsdxts1j53M4uXSLhUlHcZyGtV0fVOI6x+hqPD9Wdwe3iclykW+5E+7OvzjdcsqmocV2/q6ZoNemSen6cQWbpX/5sY+3GwfI5n+JzsEWrnTK2oy6e0FL2StNLd1O1Vp1gHRdnHKZJiG393aLc79uubbSNBm1mvHcGu0hTdnTbRIWkk3XbdWsX13Vh3/qAeo+3e3uHItV4Yo6DPM8DQU9NVJUXm8OerCqAshI3HcEbj8MycL8OQ8M6dJSSy9mSaw1meVkEalyqoFRNzsAAPM+fyHHKNbcgoO9+CTpugaJpT+NVrb2yvK1y072LjDbY7zyksAfMDYfDNpjGRbb5LpJcGo1qUae+ka7uVXSbax3Sodi2mXytaccqAseVvCkAAJ9z45VWqyQSXrBh5gg1ltkeOSKRFZ5WUPFKocdOuxAy4dUq+26XrNPztadegX4O8LhT9h2I+WVnxZqWnarPwZPAySXjQEuqPEQwUyV1miglZehdT4h233Ab9rKfKP7CReidLvRp/aJaVrStRh/raVyJ19CHI2B+G4Xf55flSzDcrVbcJ3iswxzxn9mRQwygp4zLDPEOjPGwQ+jjqp+/bO84O4ogr6DqMdjdn0+CS9VQnYyJIwVod9jsVkOx9Ob4Z30+TTs/PNynq8TlvHzzYsjGUdb4l4r1OxZn/PFqrGsssUUVM+HGCh5TuoO+wPQDffpuTuc6zhTjdnSelr8wE1f3Y7JUkvy8vuPsNzuCGU+m4PUbtoWaLdGSXppxVnB2LE1zVdStWDvMwRj3ADzs8r7Dy8h/D8MwoLUs1eRoxCa/MY9nEhaVuX3xy/VG3Tz+7Ow4u4S1OtfsappUTSVrJLSpDCZfBLEuUeGMh+UHcqy9t9j6nkHrWmU+2PIkJ5uZFgkrxuANyHZ93IHmNxmKUXF7npQkpxuP/PNjZ6/rL8R6vJcXcUKreHUB22cx7gbbeQJLE+p27JkId8ixm5JGksJijQqDBXaMbGP6oZwdwSNu3QemSIZUljim6qjosp5u6rtzHf5YmS27Y+JKKpEnQ/6O09tmT2abUG0edW7GWZ7M9dvTY8siH94fZYfC90Gs+jysfaNKRVg5z70+mk8sEo9Sn9U/oVH6434/Q9Ory8H6nqV2LnrDXdNt2Y2B2aokwE53HUcqzOdwehXfyyfYSShqy6W19U1qiFn024pRmsQyqdhNH252A2mjO3MAHHcGPeo6oaWeVOWnJa82LDxmi0/iSlO0dXUvD07UGPIFlf+h2W7b1bL7Kd/1G2Yeh+kd8Qw23BG/bcEb5klFxe5ojJS4PmM+jcnYdT6DrkDUdX0rSgFuTgWHUmGnAPGvT9CQI66nm2+J2A8yM4k3sjrklyZb96rptSzes8xirqDyIN5JpGPLHBGPNnOyr8/hnEVILOoWKenWCrz6lcbXNdK9USvFOs7R99+V3EcKfsofTPuoahe1GxSntwtzF3TRNHrOryPOV2aRn+i0m303+hGu+3feXqdD0l9MgmksvHLqV1klvyxAiIFAVjrwc3veHGOi79TuWPVthp/Kj92ZvzZfZG3/wA+ufMZjmlEKFyNz0Cj1JzKa0m3SMmM1htWSd+fbz2Crt/LJ1ebxkJIAZTswHb5jOKSZWeKUFbMwIXdj9FVZm67dFBJ65RHgNW/McbAKTAJgANhyz01nU7fEMMuXXbJp6JrthSRIun2Y4NgSWsTr7PCoA8yzKM4bjrR10k8P2IxvFBSp1pGHcmlEKrnb9xlP8OVUW42QjNLJXn1OdyO3PUeSTlf2eUlpQoYmJz1LgDqVPdvQ9fPp6ssyxoFcp4k0MLSL9JEdtiVPqewPxzHJDHV5JoVKckkaTrzMfEjdhGebmJ94Egg/P1yMV9e5tm/4PaxMW8WGciCVxM6oEdXbzKP5A/W2/DCbe22h/qaqOP9aPEbb58u2bmnwdrepV0vUKkfg2C+zxXRWLFHMbc6KR13B8s7nhngalpIefURBZtOrKkSgtXgDEFmDSe8znpux29NuvWsccpkJ5o4+a/35R2mcB+UyKWSlpbIDty6lBuAekksKlB9uxywMgatplXV6U9GzuEk2aORNueKVeqyJv03H/l55vyRcotI8vFNQmpMoceJNDXaCYxB416qiuSrKB05uxHl/wD23zwXnaDSqcbSSStFWZEO5Ctsqwg/rv2PoNyc61vyccQ+PIkdmqkDO5Lx3LESPv15jCkZYE+YDfb552fDnB2l6AUn39pvBGVZSnJHCGGzCCPc7E+ZJJPqN9sxQwybPRn6iEVzfn8E/TtDq1dAj0ObZ4pKc1a4Y+nitZVhMVO2/XmO32emUjZtO1i5M3LciJ5bcss5lNuWuoie7BMwVgr8oZBv0G2zDtllflB4hNSsNBpybXNQiLXXQnmrUSdiu4+tL1UfAMenQngtH05bUwt2ajy6DpM9V9aaNd1SN9yi8m3vInuvOB2T7jqlLS1GJ53yuUu5s9Lk1jU4rSxVvzjRgSOOc6kTXseK45vZhNIhSQhdmPOo7jdjvmaGX2SaSnX/AOUumzxokr1aftzxpG5IVxHSaaHlJBAIXy+zLM91wCCrK4DAghlYEAggjoQem2ajVqFoPU1bSYozqumiQLBv4aahTlIM1J2HQE7BoyR0YD9bcSWZuVMu8MVG1yckZ9RsAobvGVsHoY4YdYj3+BKQwr975Jo6DrT8wq6bW0qKTYyWdSaOe0++/vey1nbdh+3P9h8+x0/UaWq1Ut1JGaMs0ciSjkmrzJ0eCxGequvmPtG4O5l5x5mtkqCOFPds1um6NR0wySoZbF2ZQk922VexIgPMI15QFWMeSKoHTsT1zZYxkG23bLpJKkMj242kiHKNyjc2w8xtsckZqdW1Ses8OmaYFm126hatGQGjpQb8rX7ncCNPqg9WOwAOCjq2G16HqNTFas2dYuxRSbUNLrirYAA5ZtSmKysOb/VLyg/Fz6Z0VKNlR3YEc5HKD32G/XMem6ZT0ypXqQgyeFzPJPP789ieQl5J5XbclnJJPX4dhma9dq6dVnuWfEMUQUCOFeeeeVzyxwQJ5u52VR8fQbhdNy2KSzXCmQ7ym/qug6QvMY4ZV1/UtiQBBTcrUjbpt78uzbb9oTk3iXRhrelzVlC+0xHx6pbblaVVKmNifqsCVPz38s9aFp9qrFau6gE/O2qyrav8hUpAFXkhqRso+hEvuj1PMfrZuc9GONKOlnlPI9etH52kjekZaV6J0ijJi/TowMW3+hsKeoI8j2I2+3HI1QRLVrmNvEkjZhCfE5Yw6yM7FSep22G53JOXprHDei60VktxOlhRyixWbw5uUb+6x2KkegIOQNL4J4e0uzHbUT2ZomWSD2poykUg/wBIscSKvN6Eg7eW2ZvYlZuXqoad/P8AJP4ZoTaboel1Z05LAiaawvmss7tMyn4jfb7M3OMZsSpUjz5Scm5PuMYxnRRnAcfa/qOhT6VJS1DZ5YpY20qWm7wXo3cI7taRgysvTbYg/Hrs3f5SXGHEI4g1QrBJ/wA0aWZEqncBJ5dtpbRI8jtsnX6I3/0m2LOWlWdirdHP6dSu2JalOsDPqF6VYK4kZm5nI3LOep5EALMfID45ePDmn6bpOmx6LDNVmtUo4zqwikWR2t2V8R5JlPvjn6leYdth2GVBo9bVlnOoxXZ6ST1XrxJVISwa8jK5ZpSN0LcoPu9dvMee+0u7Dw1eg1COJhSEbVdTigXmeWvIS0cvvEbuj7dSd9nbrkYSSdPllJRbW3B0tq/R4T1GHS5JmfSbFeS5Cqq8kmix+IEAk23JrMebk815T3Ufo+iR45EjkjdJIpUWSKSNleORGG4ZGUkEHyIOVilqe/Pa1O0R7XenZ7KgEGsY/wBGtTZgGHhD3SCAd9z9brLpWdS0li2lTRrAzF5dPshmoyEnctGEPPGx8yvQ+anJZEnJ0WxycVudfc0dntPqel2Tp+quqLPKIxLVvIn0Y71ckBtuoDAhhv3O22YRrd6nsmt6Pcg2B5rmlJJqWnNsBux8Ee0oPg0R+friq8XaPJypqKy6VOdgfbPfpsx/s7sQ8Pb94Ifhm/hkjsRrNWkjniYbrLWdZYz8njJH44m6+SKLTzF0amLijhCZeZdd0tfVZ5xXcfApYCt+GeZOLOEY3WNdWgsyt0SLTY570rH0VaqMPxzcSRRS9Joo5P8Aaor/APEM9RoFHLEgUfqxKFH3KMW4jVL6mgN/ifVNk0yg+j1W25tR1tEa7sQwPs2nKxAbsQZG2+GbHTdKo6XHKsHiyT2GEty3acy27coG3PPKep28h0A8h1657lzT9Oj8XULdWnGd9mtzRw8236queYn5A5z1vi6NgU0anJaYjpcvpLVoruOhWNgLD/Yqj9rG3apbIXpju3bN/evUdNrPbvTLDXVljDEFnkkb6MUKL7zOfIAb/wAxr+H3TiKZtbtbomn27NTTtMcdaEqe61i0ezTupBXbcKrbDcsWPHTCzbn9sv2Xt3QpWOWRVSOupABjqwp7iL67dT5k5O4d1H806zE7nlo6r4NG6T0WKyCRVnY7ee5iY/tL+rlcWlMjlbki0MYxmszDGMYAMYxgAxjNbrer09C023qVrqkKhYogQHsTueWOFN/Nj8Og3PYYAcr+UHiFqdUaFSk2u6jEWuOhO9agTynqOzSdVHwDHp0OVtU0u3dgvWYq5fStGFebVSNxvGWH6NAFIPKP0kg6bKvxAItq+talzdLGs6za2Ue9yeIw6d9yIolH2BcvDRNEo6JpVfS4VWRFRjakkUE25pR+lllB335vQk7DYdhkF+JK+yKPpVFcAjYEbbEb9NiD8emeZESRHR1Doysjoezow5WU/MZ7s0G0bULmjMSYq4WfTWY7mTT5SRGNz13jIMZ/dB+tnzM8lpdF07VknT9MbW6cvssyJxLpAjrWlmYiLWqCqBWmsbbkScuyeJ1PMhDbg7LAjkYPNFJHJFNBJ4VmCYcs1eXbflkX49wQSCOoJGfJa0UjxSjmSeEloJoXeGxC3rDNEQ4+w5i1K3qUkZs3StuxRrSmDUFWOHUFhRTJ4FtV5YJoun7DDckEno9W4zW/IlOH7E3c/f8AiM0uqVEreDqNUNXMTeHbNN3rExysAsxMBU7qdgfg37OTadwTjkdDFOiJJLA5BZVfs6MOhQ+RHyOx6ZKdI5Y5I5FDxyo0bqezIw2IySuLH5RpRqmvoOVdb1tQPL842W/42JzxJqOsyqwn1nWHjAJbxNSthAoG5LBHA2yIqPA81WQlpKriPmPeSIjmjk+0bb/EHPaQ+1WK1PryTEy2dvKrEQWH8R2X7Tnbd1ZylybHRqUSRNfeICxcIljMg55Y4NtoxzuS27D3m6/W+Gbfc586fAD8BkG/qMVOOQlHllWCSwteL6bRoCTJIfqoPU9+w3Pbm8md4RIsTxworPznnkSGKOJS81iZyFWGCMdWc+Q/kOudboXCT+JW1HXY0M8LCanpoYSV6knlLYZfdkmHkfor5bn3s4uOgjrI95lsTzRmN2UFI4Yzswjqr3UA7EHuSNyfIWHwprct+CTT70gbVdPRPEc+6blViVitqPU7csgHZgfJhvbEo39yWRujpsYxmkiMYxgAxjGADKR4z4jXXdTKQSf80aWZErEEclib6Mlnp5d1Tr2BP18szjQ6qOGtYGmLK07RxJL4ALTCq0irOYwvXfl3+zfbqMq7gzhs8Q6hE80THRqLLLcYoyxWHQ+5UQsNj23k27AbdC2Tnb6UPGluztPyecPNWrtxBdjIt6hEFoRv3rUCeYNt+tL0Y/DYeZGd/nwdABn3HSSVIVuzl+MtKkuUI9Rqxs97SC9lEjG72KjACxAo36kgB1Gx95APPOIilhnijmhkSSKTfkeMhlbbvsR+OW/nN6twjpeoSTW6jvpuoye9JYqIrRWG69bdZv0b9+/Rv2snkx6tx4T0nD5D1TYaZqp8/Y5UHzl2iH882WoUdY0YsdVqbVgemo0BJNR29Zl28aPy35gV/azWakUfT/cZXjs2NOjR42DI6yW4uqsp2I2B88zaXFqy2pNbHu1WgkiV2ZonrK8kViPbxIORSWYb9CNh7wPQ+fw9UZJpqlWWZVWWWGKV1UEKrOoYgA9fxz7ag9qq2K/OY/HieIuACVD9D0P3H55F9rnq9L0PhqOgs1Q8lYj9tBvIn2gj9rOLdUd4ZH1eDlevcXYcjLWsengyt7jH91j9zn0z3osXMli6e9puWHffpWiJRP7x5m/iya6w3YJELJJXsxPC0kTB0KuCpKsu43Hf7MjU7UNfT6zWHhriJPZX8RgiiSuTAyovc9V6AA53sc7kjUJpa9OzPFy88UfOC686qAw5n5dxvyjdgN/LMctOCOnqCRl5Hs1bXjTSHmmncwsoZ2/kOw8gM8NLbupJHWrlYZUeNrN9GRCjrynwq3SQ9D0Lco+eTIYTFFWgZ2flWOEs23MwChN228z54cKjvIqyeLVpS/2tavJ/ejVsyrLbrT1L1Ihb1JzJAGOyTIw2krSn9SQdPgQG+rkLSW5tM04HvHXSI/OPeP8AyybnL0ytBVos/S9RqatRq36pbwrCb8kg5ZIpFJV4pV8mUgqw9Rk3K24d1NtK1eKBifYNcnSCVepEOpFeWKZQPKQLyP07hT672Tm2MtSsyyVOhjGMY4MYxgAxjGADGMYAMYxgB8yveNNB0WjHpd6jX9lnta3USeOq7R1ZysU0/PJXH6PmHJuCFB9ScsPOJ49k68L1/wBa/dtH5Q0pI/8A9mLLhjR5OZHYfIZ9z56YzAajValVqwVtQuV1aCzHWllElV3gYuB0L+GQD9oOSqtCjXZ5Y4VM5ZmaeX9JYdmO5ZpX3bc+fXPGrHbTtS/+EkH3soyYn1/3sa3Rytz1nxjtyn0YHPufH+ifsxRjX0Es1Y4llCGvZs6t7E6be77LceOaCQd+Zd1ZT5h/VM2OQQx2pxntFrPE5X5TQabZ/wDzOTspkW9iQewj/wCkOGv+sGkf96ctzKiT/pDhn/rDo/8A3xy3cvh+JHJyMYxliYxjGADGMYAMYxgAxjGADKq42u35tdsrHNEkOh6f+jSWDxFMtqH2iUlgytvssYHX+fW1cqXiynWv8S8QoPFhIq6fTmeGWVOed6xdpHRWCn3GjXYjsvx6pk+I8OTSUbepqs4dVuKkqpzzWRFOCIImZRtDyEbk7dR+GTRqG3WahqEfxjSGyv3wSFv8OYY9MsRiQjUrAkklllflgreDzOd/djdGIH8eevZdWX6FqlL8Jq0sR/vQykf4cyOmy6tI1mra3VdbOn161ueSSuPEZY3j8PdlfYxyLz9B36DvkupxBp1l5oxBfSZRz+F7OZZCvqBET26d9u+aqc6vpmq3dQloGZZ4oYQ1WRzGvMY0UBmXm3JAGxX/AM/lFtTsazbt+wPE9qs6RJckkhAWHwQwDeEST2+qO+U0qhbdnRG+5/qtNvv6GU1a4/xylv8ADkLUNQ1WKIMkEFZeS2+5kW1I5hgM4Qjw1VQdjuQSckCvrDfSk06L91LM5+9njH4Zis6ZqE8ag3oXYGYcj1Vji5ZYJa7H9GxfcBunvbZONXuO+DwhvC9T8V67pZnusI68Ug5JGqQKSGd2JBEK+Xr69Nydxtur/apH8888O6Lpl/XKdLV2sXqx021ZhitTHwTbryRIT4cYUfRfoPhmv4q4d16vf1Klp+naUtBad7U3nraTVhjq6fG0hRGuyIXMuy7EAg/MHcVWPWk2ybnpdUT0dPb+GxzKD/yh0TYFl3O9kDoN98t/KO4LXVH1fhypZh0KsWSnfoNY0aibF6nFzO5r3IYefxQFPUsDuD13XY3jloR0qiUpanYxjGOKMYxgAxjGADGMYAMYxgAyoXm9q1HXbnNzCzq+osjesUMnsce32RjLWvWko0r91/oU6ti0+/6sMbSH+WVBpsbR0qav9MV4fE37+Iyh3J+0nIZn00VxLcl4xjMpoNbrjmPTdRkHdIoHX5rYjIOfbDAS6VY36LdWI/uW43h/nyZ61iMS0bUR7TGpD/2lmJP88hGQyaK0u/vx0obQJ8pK/JN/Ndvtx+yF+pvMY336+vXr369cYgxk0uUVde4YsHsNSek37t6tLCN/4gmWs6JIjxyKrpIrI6OAysrDYqwPTY+eU1ekavC1pB79KWpqCfOpYjsH8FOXMCGAYHcMAwI7EHqM14X0mbItzFHVqQiARQQRiCNooBHGiiKNtiUj5R0B2G4HoPTM2MZYmMYxgAxjGADGMYAMYxgAxjGAHO8azGLhrV0Vgr3BW05fiLs8dZgPsZj9mcIu2w27Hc51PHsymLhyl15p9Te43oY6daQ9f4njzl+23yzLme6RfFwMYxkCxB1P+o7/APtWmgfP2yE5Fm0+2IxWgKS0p54hIsjBZa0JnEsgU7bMuwIAPUb9yO0rUv6lB63dMH/1URyav0R9v88e6SFq2ej1J+efMYxBjFPEJ45IT2nilgPylQx/55ZPDFs3uHuHrJbmeTTKglJ/tUjEcn4g5XTdtx3UgjOy4DmDaNaq7bfm/V9TrL+5JL7Yn4SDNGB8ojlOrxjGaSAxjGADGMYAMYxgAxjGADGMYAV3xjK03EFCvvulHSDJsNukl6zt1+yH8c0+ZtVmW1xHxJOp3VLkFFN/1adaNWA/jZ8w5iyu5GqCqIxnvw5f1H/unPOxHQ98mOQNS6xQj11HTP8A7hDk1forkHUeqVR66ppv4S75OX6K/LOvhHO59xnoK7fRVj8gT/LBVl+kpG/qCP55wDyeoI+GdBwNNyX+JahbpLFpeoxrv3JSSnIQP92n35oMn8MyivxPp4Pa9p2p0fgWiaG4n4CTK4nUhMi6SzMYxmwzDGMYAMYxgAxjGADGMYAMdO/YDqd8Z8ZVZWVgCrAqwI3BBGxBGAFNVJJbKSXeQ82oWbmoHYb/APrdiScfgwyE923fnetRmMNeMss1mLpLMynlYQv5KD03HU7dwO/b8Y6Pwho+g6hah0XSIbc3h0acns0Kck9lvD8RSABug5nH7uVvBJUiiRUnrqoUKB40fRQNgPpZiyrS9uWaIPUiWdP0cE+JI7yb+85kldifXnJJ/HMhF6igmqWXs1l+nXsyNIpH+rkfd1Pp129R6Q/Hrf8AvFf/ALaL/wAWehahCsgtQBW+kBPFsf8AFkNUylInTzxW6+mzxE8kmp0Tsw2ZGV35kceRGxBzLc1CSBoqlRFe7IqtvIOaOvGx2Duo23Y9eUbjtuen0vfB+m6Jq+q6jQvSTMoqx6nXarfmgSOWvJ4MhIgcLuQyHfv0PXNFXsVTLasxzqgmnlmiE9kSSpEzkRKzysWJVQo6+mXkqipCJ26NhJShfZtRu2LEpG+0krlRv5LFHsgH8Iz4lGNN30y1LBKo32R25G267PE/uEfNftyM1mBiWazAWJ3JM0W5P97AnrDtZrjy6Txf+LIapj0jbaffa2JIpIgtuAKZkj3KMrbgSx79eU9u/Q9PiZ0Er1dU4ducpXwNZoq5PTaK1z0XPX/aD7s5upJo66to815KVqmLcUNqKZ43jMFg+zsxUHupKuP3cuWLhPg+F45I9C0tZI2V0YVYiysp3BBI36ZqxR1dRKcq6Td4xjNRAYxjABjGMAGMYwAYxjABjGMAKj/LKW/9FF5jykaoSu55dwawB27b9TlR4xgAxjGAGeq8kckhjd0Jr2UJjZlJR4mVlJU77EEgjzB288wYxgAxjGADP1BwuzNw3wuzMWZtG0wsWJJJNdOpJxjADcYxjABjGMAGMY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4" name="Picture 10" descr="http://www.clipartkid.com/images/283/kid-detective-clipart-clipart-panda-free-clipart-images-p1zqSO-clip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1690163" cy="2520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28529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Comic Sans MS" pitchFamily="66" charset="0"/>
              </a:rPr>
              <a:t>spy</a:t>
            </a:r>
            <a:endParaRPr lang="zh-CN" altLang="en-US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0. A job for Suzee Sing_03.jpg"/>
          <p:cNvPicPr>
            <a:picLocks noChangeAspect="1"/>
          </p:cNvPicPr>
          <p:nvPr/>
        </p:nvPicPr>
        <p:blipFill>
          <a:blip r:embed="rId2"/>
          <a:srcRect t="23454" r="53175" b="19862"/>
          <a:stretch>
            <a:fillRect/>
          </a:stretch>
        </p:blipFill>
        <p:spPr>
          <a:xfrm>
            <a:off x="3286116" y="2428868"/>
            <a:ext cx="2000264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"/>
            <a:ext cx="3357554" cy="642918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Read </a:t>
            </a:r>
            <a:r>
              <a:rPr lang="en-US" altLang="zh-CN" sz="3600" dirty="0">
                <a:latin typeface="+mj-lt"/>
              </a:rPr>
              <a:t>p</a:t>
            </a:r>
            <a:r>
              <a:rPr lang="en-US" altLang="zh-CN" sz="3600" dirty="0" smtClean="0">
                <a:latin typeface="+mj-lt"/>
              </a:rPr>
              <a:t>ages 2-5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158" t="24499" b="20009"/>
          <a:stretch>
            <a:fillRect/>
          </a:stretch>
        </p:blipFill>
        <p:spPr bwMode="auto">
          <a:xfrm>
            <a:off x="0" y="2428868"/>
            <a:ext cx="34401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3815408" y="1196752"/>
            <a:ext cx="5328592" cy="2016224"/>
            <a:chOff x="395536" y="116632"/>
            <a:chExt cx="5328592" cy="2016224"/>
          </a:xfrm>
        </p:grpSpPr>
        <p:sp>
          <p:nvSpPr>
            <p:cNvPr id="26" name="圆角矩形 25"/>
            <p:cNvSpPr/>
            <p:nvPr/>
          </p:nvSpPr>
          <p:spPr>
            <a:xfrm>
              <a:off x="395536" y="116632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056" y="260648"/>
              <a:ext cx="52200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Where do you think Suzee Sing the spy might be going?</a:t>
              </a:r>
              <a:endParaRPr lang="zh-CN" altLang="en-US" sz="3600" dirty="0"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47864" y="3861048"/>
            <a:ext cx="5328592" cy="2016224"/>
            <a:chOff x="243136" y="180256"/>
            <a:chExt cx="5328592" cy="2016224"/>
          </a:xfrm>
        </p:grpSpPr>
        <p:sp>
          <p:nvSpPr>
            <p:cNvPr id="32" name="圆角矩形 31"/>
            <p:cNvSpPr/>
            <p:nvPr/>
          </p:nvSpPr>
          <p:spPr>
            <a:xfrm>
              <a:off x="243136" y="180256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4056" y="260648"/>
              <a:ext cx="50676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Why do you think Suzee Sing put on her spy clothes?</a:t>
              </a:r>
              <a:endParaRPr lang="zh-CN" altLang="en-US" sz="3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0. A job for Suzee Sing_05.jpg"/>
          <p:cNvPicPr>
            <a:picLocks noChangeAspect="1"/>
          </p:cNvPicPr>
          <p:nvPr/>
        </p:nvPicPr>
        <p:blipFill>
          <a:blip r:embed="rId2"/>
          <a:srcRect t="32558" r="44186"/>
          <a:stretch>
            <a:fillRect/>
          </a:stretch>
        </p:blipFill>
        <p:spPr>
          <a:xfrm>
            <a:off x="2786050" y="2714620"/>
            <a:ext cx="2286016" cy="3748793"/>
          </a:xfrm>
          <a:prstGeom prst="rect">
            <a:avLst/>
          </a:prstGeom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/>
          <a:srcRect l="34518" t="32216"/>
          <a:stretch>
            <a:fillRect/>
          </a:stretch>
        </p:blipFill>
        <p:spPr bwMode="auto">
          <a:xfrm>
            <a:off x="357158" y="2714620"/>
            <a:ext cx="2643206" cy="371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"/>
            <a:ext cx="3286116" cy="642918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Read </a:t>
            </a:r>
            <a:r>
              <a:rPr lang="en-US" altLang="zh-CN" sz="3600" dirty="0">
                <a:latin typeface="+mj-lt"/>
              </a:rPr>
              <a:t>p</a:t>
            </a:r>
            <a:r>
              <a:rPr lang="en-US" altLang="zh-CN" sz="3600" dirty="0" smtClean="0">
                <a:latin typeface="+mj-lt"/>
              </a:rPr>
              <a:t>ages 2-5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3815408" y="1196752"/>
            <a:ext cx="5328592" cy="2016224"/>
            <a:chOff x="395536" y="116632"/>
            <a:chExt cx="5328592" cy="2016224"/>
          </a:xfrm>
        </p:grpSpPr>
        <p:sp>
          <p:nvSpPr>
            <p:cNvPr id="26" name="圆角矩形 25"/>
            <p:cNvSpPr/>
            <p:nvPr/>
          </p:nvSpPr>
          <p:spPr>
            <a:xfrm>
              <a:off x="395536" y="116632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056" y="260648"/>
              <a:ext cx="52200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do you </a:t>
              </a:r>
              <a:r>
                <a:rPr lang="en-US" altLang="zh-CN" sz="3600" dirty="0" smtClean="0"/>
                <a:t>think  </a:t>
              </a:r>
              <a:r>
                <a:rPr lang="en-US" altLang="zh-CN" sz="3600" dirty="0"/>
                <a:t>this shop sells? How do you know?</a:t>
              </a:r>
              <a:endParaRPr lang="zh-CN" altLang="zh-CN" sz="3600" dirty="0"/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2987824" y="3789040"/>
            <a:ext cx="5328592" cy="2016224"/>
            <a:chOff x="243136" y="-1907976"/>
            <a:chExt cx="5328592" cy="2016224"/>
          </a:xfrm>
        </p:grpSpPr>
        <p:sp>
          <p:nvSpPr>
            <p:cNvPr id="32" name="圆角矩形 31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4056" y="-1827584"/>
              <a:ext cx="50676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was Ravi's problem? Find the words that tell you.</a:t>
              </a:r>
              <a:endParaRPr lang="zh-CN" altLang="en-US" sz="3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500"/>
          <a:stretch>
            <a:fillRect/>
          </a:stretch>
        </p:blipFill>
        <p:spPr bwMode="auto">
          <a:xfrm>
            <a:off x="0" y="1844824"/>
            <a:ext cx="9144000" cy="448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824536" cy="1200329"/>
          </a:xfrm>
          <a:prstGeom prst="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Read the whole story</a:t>
            </a:r>
          </a:p>
          <a:p>
            <a:r>
              <a:rPr lang="en-US" altLang="zh-CN" sz="3600" dirty="0" smtClean="0"/>
              <a:t>and finish the mind map</a:t>
            </a:r>
          </a:p>
        </p:txBody>
      </p:sp>
      <p:pic>
        <p:nvPicPr>
          <p:cNvPr id="4" name="图片 3" descr="10. A job for Suzee Sing_06.jpg"/>
          <p:cNvPicPr>
            <a:picLocks noChangeAspect="1"/>
          </p:cNvPicPr>
          <p:nvPr/>
        </p:nvPicPr>
        <p:blipFill>
          <a:blip r:embed="rId3" cstate="print"/>
          <a:srcRect l="4241" t="33333" r="26488" b="3125"/>
          <a:stretch>
            <a:fillRect/>
          </a:stretch>
        </p:blipFill>
        <p:spPr>
          <a:xfrm>
            <a:off x="1714480" y="3286124"/>
            <a:ext cx="1090308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336" t="41016" r="54297" b="19922"/>
          <a:stretch>
            <a:fillRect/>
          </a:stretch>
        </p:blipFill>
        <p:spPr bwMode="auto">
          <a:xfrm>
            <a:off x="133914" y="2928934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10. A job for Suzee Sing_09.jpg"/>
          <p:cNvPicPr>
            <a:picLocks noChangeAspect="1"/>
          </p:cNvPicPr>
          <p:nvPr/>
        </p:nvPicPr>
        <p:blipFill>
          <a:blip r:embed="rId5" cstate="print"/>
          <a:srcRect l="16071" t="14583" r="31621" b="41666"/>
          <a:stretch>
            <a:fillRect/>
          </a:stretch>
        </p:blipFill>
        <p:spPr>
          <a:xfrm>
            <a:off x="3071802" y="2928934"/>
            <a:ext cx="870650" cy="1143008"/>
          </a:xfrm>
          <a:prstGeom prst="rect">
            <a:avLst/>
          </a:prstGeom>
        </p:spPr>
      </p:pic>
      <p:pic>
        <p:nvPicPr>
          <p:cNvPr id="7" name="图片 6" descr="10. A job for Suzee Sing_15.jpg"/>
          <p:cNvPicPr>
            <a:picLocks noChangeAspect="1"/>
          </p:cNvPicPr>
          <p:nvPr/>
        </p:nvPicPr>
        <p:blipFill>
          <a:blip r:embed="rId6"/>
          <a:srcRect l="14137" t="21874" r="36383" b="38542"/>
          <a:stretch>
            <a:fillRect/>
          </a:stretch>
        </p:blipFill>
        <p:spPr>
          <a:xfrm>
            <a:off x="7871307" y="2857496"/>
            <a:ext cx="986972" cy="1357321"/>
          </a:xfrm>
          <a:prstGeom prst="rect">
            <a:avLst/>
          </a:prstGeom>
        </p:spPr>
      </p:pic>
      <p:pic>
        <p:nvPicPr>
          <p:cNvPr id="8" name="图片 7" descr="10. A job for Suzee Sing_14.jpg"/>
          <p:cNvPicPr>
            <a:picLocks noChangeAspect="1"/>
          </p:cNvPicPr>
          <p:nvPr/>
        </p:nvPicPr>
        <p:blipFill>
          <a:blip r:embed="rId7"/>
          <a:srcRect l="46652" t="31251" r="5282" b="32291"/>
          <a:stretch>
            <a:fillRect/>
          </a:stretch>
        </p:blipFill>
        <p:spPr>
          <a:xfrm>
            <a:off x="6572264" y="2857496"/>
            <a:ext cx="928693" cy="1357322"/>
          </a:xfrm>
          <a:prstGeom prst="rect">
            <a:avLst/>
          </a:prstGeom>
        </p:spPr>
      </p:pic>
      <p:pic>
        <p:nvPicPr>
          <p:cNvPr id="9" name="图片 8" descr="10. A job for Suzee Sing_11.jpg"/>
          <p:cNvPicPr>
            <a:picLocks noChangeAspect="1"/>
          </p:cNvPicPr>
          <p:nvPr/>
        </p:nvPicPr>
        <p:blipFill>
          <a:blip r:embed="rId8"/>
          <a:srcRect l="17485" t="51042" r="41518" b="19791"/>
          <a:stretch>
            <a:fillRect/>
          </a:stretch>
        </p:blipFill>
        <p:spPr>
          <a:xfrm>
            <a:off x="5429256" y="3000372"/>
            <a:ext cx="813883" cy="1071570"/>
          </a:xfrm>
          <a:prstGeom prst="rect">
            <a:avLst/>
          </a:prstGeom>
        </p:spPr>
      </p:pic>
      <p:pic>
        <p:nvPicPr>
          <p:cNvPr id="10" name="图片 9" descr="10. A job for Suzee Sing_10.jpg"/>
          <p:cNvPicPr>
            <a:picLocks noChangeAspect="1"/>
          </p:cNvPicPr>
          <p:nvPr/>
        </p:nvPicPr>
        <p:blipFill>
          <a:blip r:embed="rId9" cstate="print"/>
          <a:srcRect l="32516" t="3125" r="12351" b="62500"/>
          <a:stretch>
            <a:fillRect/>
          </a:stretch>
        </p:blipFill>
        <p:spPr>
          <a:xfrm>
            <a:off x="4299213" y="3143248"/>
            <a:ext cx="84425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7"/>
          <p:cNvSpPr>
            <a:spLocks noEditPoints="1"/>
          </p:cNvSpPr>
          <p:nvPr/>
        </p:nvSpPr>
        <p:spPr bwMode="auto">
          <a:xfrm>
            <a:off x="357158" y="500042"/>
            <a:ext cx="3929090" cy="1643073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4C4C6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786" y="142873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b="1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Reading </a:t>
            </a:r>
            <a:r>
              <a:rPr lang="en-US" altLang="zh-CN" sz="2800" b="1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Circles</a:t>
            </a:r>
            <a:endParaRPr lang="zh-CN" altLang="en-US" sz="2800" b="1" dirty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</p:txBody>
      </p:sp>
      <p:pic>
        <p:nvPicPr>
          <p:cNvPr id="6" name="PA_图片 4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6"/>
          <a:stretch/>
        </p:blipFill>
        <p:spPr>
          <a:xfrm>
            <a:off x="3571868" y="3071810"/>
            <a:ext cx="2416027" cy="2852002"/>
          </a:xfrm>
          <a:prstGeom prst="rect">
            <a:avLst/>
          </a:prstGeom>
        </p:spPr>
      </p:pic>
      <p:grpSp>
        <p:nvGrpSpPr>
          <p:cNvPr id="7" name="PA_chenying0907 5"/>
          <p:cNvGrpSpPr/>
          <p:nvPr>
            <p:custDataLst>
              <p:tags r:id="rId2"/>
            </p:custDataLst>
          </p:nvPr>
        </p:nvGrpSpPr>
        <p:grpSpPr>
          <a:xfrm flipH="1">
            <a:off x="5357818" y="1357298"/>
            <a:ext cx="3240359" cy="1887400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8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5" name="chenying0907 150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6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0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2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3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4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6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9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97" name="PA_chenying0907 4"/>
          <p:cNvGrpSpPr/>
          <p:nvPr>
            <p:custDataLst>
              <p:tags r:id="rId3"/>
            </p:custDataLst>
          </p:nvPr>
        </p:nvGrpSpPr>
        <p:grpSpPr>
          <a:xfrm>
            <a:off x="1085858" y="2321389"/>
            <a:ext cx="2942773" cy="1886978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98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0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1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5" name="chenying0907 23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6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7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8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9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0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1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2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3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4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5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6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7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8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9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0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1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2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5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6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7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8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9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0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1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2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3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6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7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8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9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0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1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2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3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4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5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6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7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8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9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0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1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2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3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4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5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6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7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8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9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0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1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2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3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4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5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6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7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8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9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87" name="PA_chenying0907 6"/>
          <p:cNvGrpSpPr/>
          <p:nvPr>
            <p:custDataLst>
              <p:tags r:id="rId4"/>
            </p:custDataLst>
          </p:nvPr>
        </p:nvGrpSpPr>
        <p:grpSpPr>
          <a:xfrm flipH="1">
            <a:off x="5645284" y="4376089"/>
            <a:ext cx="3329904" cy="1679540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188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9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0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1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2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3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4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5" name="chenying0907 6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6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7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8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9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0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1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2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3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4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5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6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7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8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9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0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1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2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3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4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5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6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9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0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1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2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3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4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5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6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7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8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9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0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1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2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3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4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5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6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7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8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9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0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1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2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3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4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5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6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7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8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9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0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1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2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3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4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5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6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7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8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9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77" name="PA_chenying0907 3"/>
          <p:cNvGrpSpPr/>
          <p:nvPr>
            <p:custDataLst>
              <p:tags r:id="rId5"/>
            </p:custDataLst>
          </p:nvPr>
        </p:nvGrpSpPr>
        <p:grpSpPr>
          <a:xfrm>
            <a:off x="428596" y="4786322"/>
            <a:ext cx="3405502" cy="1493624"/>
            <a:chOff x="3246438" y="1068388"/>
            <a:chExt cx="5711825" cy="4678363"/>
          </a:xfrm>
          <a:solidFill>
            <a:srgbClr val="4C4C66"/>
          </a:solidFill>
        </p:grpSpPr>
        <p:sp>
          <p:nvSpPr>
            <p:cNvPr id="278" name="chenying0907 5"/>
            <p:cNvSpPr>
              <a:spLocks/>
            </p:cNvSpPr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9" name="chenying0907 6"/>
            <p:cNvSpPr>
              <a:spLocks/>
            </p:cNvSpPr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0" name="chenying0907 7"/>
            <p:cNvSpPr>
              <a:spLocks/>
            </p:cNvSpPr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1" name="chenying0907 8"/>
            <p:cNvSpPr>
              <a:spLocks/>
            </p:cNvSpPr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2" name="chenying0907 9"/>
            <p:cNvSpPr>
              <a:spLocks/>
            </p:cNvSpPr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3" name="chenying0907 10"/>
            <p:cNvSpPr>
              <a:spLocks/>
            </p:cNvSpPr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4" name="chenying0907 11"/>
            <p:cNvSpPr>
              <a:spLocks/>
            </p:cNvSpPr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320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85" name="chenying0907 32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86" name="chenying0907 12"/>
              <p:cNvSpPr>
                <a:spLocks/>
              </p:cNvSpPr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7" name="chenying0907 13"/>
              <p:cNvSpPr>
                <a:spLocks/>
              </p:cNvSpPr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8" name="chenying0907 14"/>
              <p:cNvSpPr>
                <a:spLocks/>
              </p:cNvSpPr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9" name="chenying0907 15"/>
              <p:cNvSpPr>
                <a:spLocks/>
              </p:cNvSpPr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0" name="chenying0907 16"/>
              <p:cNvSpPr>
                <a:spLocks/>
              </p:cNvSpPr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1" name="chenying0907 17"/>
              <p:cNvSpPr>
                <a:spLocks/>
              </p:cNvSpPr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2" name="chenying0907 18"/>
              <p:cNvSpPr>
                <a:spLocks/>
              </p:cNvSpPr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3" name="chenying0907 19"/>
              <p:cNvSpPr>
                <a:spLocks/>
              </p:cNvSpPr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4" name="chenying0907 20"/>
              <p:cNvSpPr>
                <a:spLocks/>
              </p:cNvSpPr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5" name="chenying0907 21"/>
              <p:cNvSpPr>
                <a:spLocks/>
              </p:cNvSpPr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6" name="chenying0907 22"/>
              <p:cNvSpPr>
                <a:spLocks/>
              </p:cNvSpPr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7" name="chenying0907 23"/>
              <p:cNvSpPr>
                <a:spLocks/>
              </p:cNvSpPr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8" name="chenying0907 24"/>
              <p:cNvSpPr>
                <a:spLocks/>
              </p:cNvSpPr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9" name="chenying0907 25"/>
              <p:cNvSpPr>
                <a:spLocks/>
              </p:cNvSpPr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0" name="chenying0907 26"/>
              <p:cNvSpPr>
                <a:spLocks/>
              </p:cNvSpPr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1" name="chenying0907 27"/>
              <p:cNvSpPr>
                <a:spLocks/>
              </p:cNvSpPr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2" name="chenying0907 28"/>
              <p:cNvSpPr>
                <a:spLocks/>
              </p:cNvSpPr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3" name="chenying0907 29"/>
              <p:cNvSpPr>
                <a:spLocks/>
              </p:cNvSpPr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4" name="chenying0907 30"/>
              <p:cNvSpPr>
                <a:spLocks/>
              </p:cNvSpPr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5" name="chenying0907 31"/>
              <p:cNvSpPr>
                <a:spLocks/>
              </p:cNvSpPr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6" name="chenying0907 32"/>
              <p:cNvSpPr>
                <a:spLocks/>
              </p:cNvSpPr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7" name="chenying0907 33"/>
              <p:cNvSpPr>
                <a:spLocks/>
              </p:cNvSpPr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8" name="chenying0907 34"/>
              <p:cNvSpPr>
                <a:spLocks/>
              </p:cNvSpPr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9" name="chenying0907 35"/>
              <p:cNvSpPr>
                <a:spLocks/>
              </p:cNvSpPr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0" name="chenying0907 36"/>
              <p:cNvSpPr>
                <a:spLocks/>
              </p:cNvSpPr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1" name="chenying0907 37"/>
              <p:cNvSpPr>
                <a:spLocks/>
              </p:cNvSpPr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2" name="chenying0907 38"/>
              <p:cNvSpPr>
                <a:spLocks/>
              </p:cNvSpPr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3" name="chenying0907 39"/>
              <p:cNvSpPr>
                <a:spLocks/>
              </p:cNvSpPr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4" name="chenying0907 40"/>
              <p:cNvSpPr>
                <a:spLocks/>
              </p:cNvSpPr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5" name="chenying0907 41"/>
              <p:cNvSpPr>
                <a:spLocks/>
              </p:cNvSpPr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6" name="chenying0907 42"/>
              <p:cNvSpPr>
                <a:spLocks/>
              </p:cNvSpPr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7" name="chenying0907 43"/>
              <p:cNvSpPr>
                <a:spLocks/>
              </p:cNvSpPr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8" name="chenying0907 44"/>
              <p:cNvSpPr>
                <a:spLocks/>
              </p:cNvSpPr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9" name="chenying0907 45"/>
              <p:cNvSpPr>
                <a:spLocks/>
              </p:cNvSpPr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0" name="chenying0907 46"/>
              <p:cNvSpPr>
                <a:spLocks/>
              </p:cNvSpPr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1" name="chenying0907 47"/>
              <p:cNvSpPr>
                <a:spLocks/>
              </p:cNvSpPr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2" name="chenying0907 48"/>
              <p:cNvSpPr>
                <a:spLocks/>
              </p:cNvSpPr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3" name="chenying0907 49"/>
              <p:cNvSpPr>
                <a:spLocks/>
              </p:cNvSpPr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4" name="chenying0907 50"/>
              <p:cNvSpPr>
                <a:spLocks/>
              </p:cNvSpPr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5" name="chenying0907 51"/>
              <p:cNvSpPr>
                <a:spLocks/>
              </p:cNvSpPr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6" name="chenying0907 52"/>
              <p:cNvSpPr>
                <a:spLocks/>
              </p:cNvSpPr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7" name="chenying0907 53"/>
              <p:cNvSpPr>
                <a:spLocks/>
              </p:cNvSpPr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8" name="chenying0907 54"/>
              <p:cNvSpPr>
                <a:spLocks/>
              </p:cNvSpPr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9" name="chenying0907 55"/>
              <p:cNvSpPr>
                <a:spLocks/>
              </p:cNvSpPr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0" name="chenying0907 56"/>
              <p:cNvSpPr>
                <a:spLocks/>
              </p:cNvSpPr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1" name="chenying0907 57"/>
              <p:cNvSpPr>
                <a:spLocks/>
              </p:cNvSpPr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2" name="chenying0907 58"/>
              <p:cNvSpPr>
                <a:spLocks/>
              </p:cNvSpPr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3" name="chenying0907 59"/>
              <p:cNvSpPr>
                <a:spLocks/>
              </p:cNvSpPr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4" name="chenying0907 60"/>
              <p:cNvSpPr>
                <a:spLocks/>
              </p:cNvSpPr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5" name="chenying0907 61"/>
              <p:cNvSpPr>
                <a:spLocks/>
              </p:cNvSpPr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6" name="chenying0907 62"/>
              <p:cNvSpPr>
                <a:spLocks/>
              </p:cNvSpPr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7" name="chenying0907 63"/>
              <p:cNvSpPr>
                <a:spLocks/>
              </p:cNvSpPr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8" name="chenying0907 64"/>
              <p:cNvSpPr>
                <a:spLocks/>
              </p:cNvSpPr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9" name="chenying0907 65"/>
              <p:cNvSpPr>
                <a:spLocks/>
              </p:cNvSpPr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0" name="chenying0907 66"/>
              <p:cNvSpPr>
                <a:spLocks/>
              </p:cNvSpPr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1" name="chenying0907 67"/>
              <p:cNvSpPr>
                <a:spLocks/>
              </p:cNvSpPr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2" name="chenying0907 68"/>
              <p:cNvSpPr>
                <a:spLocks/>
              </p:cNvSpPr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3" name="chenying0907 69"/>
              <p:cNvSpPr>
                <a:spLocks/>
              </p:cNvSpPr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4" name="chenying0907 70"/>
              <p:cNvSpPr>
                <a:spLocks/>
              </p:cNvSpPr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5" name="chenying0907 71"/>
              <p:cNvSpPr>
                <a:spLocks/>
              </p:cNvSpPr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6" name="chenying0907 72"/>
              <p:cNvSpPr>
                <a:spLocks/>
              </p:cNvSpPr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7" name="chenying0907 73"/>
              <p:cNvSpPr>
                <a:spLocks/>
              </p:cNvSpPr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8" name="chenying0907 74"/>
              <p:cNvSpPr>
                <a:spLocks/>
              </p:cNvSpPr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9" name="chenying0907 75"/>
              <p:cNvSpPr>
                <a:spLocks/>
              </p:cNvSpPr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0" name="chenying0907 76"/>
              <p:cNvSpPr>
                <a:spLocks/>
              </p:cNvSpPr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1" name="chenying0907 77"/>
              <p:cNvSpPr>
                <a:spLocks/>
              </p:cNvSpPr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2" name="chenying0907 78"/>
              <p:cNvSpPr>
                <a:spLocks/>
              </p:cNvSpPr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3" name="chenying0907 79"/>
              <p:cNvSpPr>
                <a:spLocks/>
              </p:cNvSpPr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4" name="chenying0907 80"/>
              <p:cNvSpPr>
                <a:spLocks/>
              </p:cNvSpPr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5" name="chenying0907 81"/>
              <p:cNvSpPr>
                <a:spLocks/>
              </p:cNvSpPr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6" name="chenying0907 82"/>
              <p:cNvSpPr>
                <a:spLocks/>
              </p:cNvSpPr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7" name="chenying0907 83"/>
              <p:cNvSpPr>
                <a:spLocks/>
              </p:cNvSpPr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8" name="chenying0907 84"/>
              <p:cNvSpPr>
                <a:spLocks/>
              </p:cNvSpPr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9" name="chenying0907 85"/>
              <p:cNvSpPr>
                <a:spLocks/>
              </p:cNvSpPr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0" name="chenying0907 86"/>
              <p:cNvSpPr>
                <a:spLocks/>
              </p:cNvSpPr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1" name="chenying0907 87"/>
              <p:cNvSpPr>
                <a:spLocks/>
              </p:cNvSpPr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2" name="chenying0907 88"/>
              <p:cNvSpPr>
                <a:spLocks/>
              </p:cNvSpPr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3" name="chenying0907 89"/>
              <p:cNvSpPr>
                <a:spLocks/>
              </p:cNvSpPr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4" name="chenying0907 90"/>
              <p:cNvSpPr>
                <a:spLocks/>
              </p:cNvSpPr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5" name="chenying0907 91"/>
              <p:cNvSpPr>
                <a:spLocks/>
              </p:cNvSpPr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6" name="chenying0907 92"/>
              <p:cNvSpPr>
                <a:spLocks/>
              </p:cNvSpPr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3200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457" name="TextBox 456"/>
          <p:cNvSpPr txBox="1"/>
          <p:nvPr/>
        </p:nvSpPr>
        <p:spPr>
          <a:xfrm>
            <a:off x="5786446" y="200024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Summarizer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58" name="TextBox 457"/>
          <p:cNvSpPr txBox="1"/>
          <p:nvPr/>
        </p:nvSpPr>
        <p:spPr>
          <a:xfrm>
            <a:off x="6072198" y="4857760"/>
            <a:ext cx="25003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Creative</a:t>
            </a:r>
          </a:p>
          <a:p>
            <a:pPr algn="ctr">
              <a:lnSpc>
                <a:spcPts val="1800"/>
              </a:lnSpc>
            </a:pPr>
            <a:endParaRPr lang="en-US" altLang="zh-CN" sz="32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 Connector</a:t>
            </a:r>
            <a:endParaRPr lang="zh-CN" altLang="en-US" sz="32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endParaRPr lang="zh-CN" altLang="en-US" dirty="0"/>
          </a:p>
        </p:txBody>
      </p:sp>
      <p:sp>
        <p:nvSpPr>
          <p:cNvPr id="459" name="TextBox 458"/>
          <p:cNvSpPr txBox="1"/>
          <p:nvPr/>
        </p:nvSpPr>
        <p:spPr>
          <a:xfrm>
            <a:off x="1142976" y="5143512"/>
            <a:ext cx="21431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Cultural</a:t>
            </a:r>
          </a:p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 Connector</a:t>
            </a:r>
            <a:endParaRPr lang="zh-CN" altLang="en-US" sz="32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endParaRPr lang="zh-CN" altLang="en-US" dirty="0"/>
          </a:p>
        </p:txBody>
      </p:sp>
      <p:sp>
        <p:nvSpPr>
          <p:cNvPr id="460" name="TextBox 459"/>
          <p:cNvSpPr txBox="1"/>
          <p:nvPr/>
        </p:nvSpPr>
        <p:spPr>
          <a:xfrm>
            <a:off x="1500166" y="2786058"/>
            <a:ext cx="22145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Word</a:t>
            </a:r>
          </a:p>
          <a:p>
            <a:pPr algn="ctr">
              <a:lnSpc>
                <a:spcPts val="1800"/>
              </a:lnSpc>
            </a:pPr>
            <a:endParaRPr lang="en-US" altLang="zh-CN" sz="32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pPr algn="ctr">
              <a:lnSpc>
                <a:spcPts val="1800"/>
              </a:lnSpc>
            </a:pPr>
            <a:r>
              <a:rPr lang="en-US" altLang="zh-CN" sz="3200" dirty="0" smtClean="0">
                <a:solidFill>
                  <a:srgbClr val="4C4C66"/>
                </a:solidFill>
                <a:latin typeface="Comic Sans MS" pitchFamily="66" charset="0"/>
                <a:ea typeface="方正静蕾简体" panose="02000000000000000000" pitchFamily="2" charset="-122"/>
              </a:rPr>
              <a:t> Master</a:t>
            </a:r>
            <a:endParaRPr lang="zh-CN" altLang="en-US" sz="3200" dirty="0" smtClean="0">
              <a:solidFill>
                <a:srgbClr val="4C4C66"/>
              </a:solidFill>
              <a:latin typeface="Comic Sans MS" pitchFamily="66" charset="0"/>
              <a:ea typeface="方正静蕾简体" panose="02000000000000000000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15616" y="620688"/>
          <a:ext cx="6742533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95"/>
                <a:gridCol w="2058247"/>
                <a:gridCol w="2484091"/>
              </a:tblGrid>
              <a:tr h="212764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632999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85293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put on her</a:t>
            </a:r>
            <a:r>
              <a:rPr lang="en-US" altLang="zh-CN" sz="2400" baseline="0" dirty="0" smtClean="0">
                <a:latin typeface="Comic Sans MS" pitchFamily="66" charset="0"/>
              </a:rPr>
              <a:t> s</a:t>
            </a:r>
            <a:r>
              <a:rPr lang="en-US" altLang="zh-CN" sz="2400" dirty="0" smtClean="0">
                <a:latin typeface="Comic Sans MS" pitchFamily="66" charset="0"/>
              </a:rPr>
              <a:t>py clothes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378619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got into a big box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478632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looked in her spyglass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558924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28529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worried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35730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hired a spy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41490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got the thief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9872" y="47251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got angry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414" y="57150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9256" y="35718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mic Sans MS" pitchFamily="66" charset="0"/>
              </a:rPr>
              <a:t>had a box in his break</a:t>
            </a:r>
            <a:endParaRPr lang="en-US" altLang="zh-CN" sz="2400" dirty="0" smtClean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44291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mic Sans MS" pitchFamily="66" charset="0"/>
              </a:rPr>
              <a:t>was eating chocolates</a:t>
            </a:r>
            <a:endParaRPr lang="en-US" altLang="zh-CN" sz="2400" dirty="0" smtClean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92893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said “come in”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 l="21158" t="24499" b="20009"/>
          <a:stretch>
            <a:fillRect/>
          </a:stretch>
        </p:blipFill>
        <p:spPr bwMode="auto">
          <a:xfrm>
            <a:off x="1214415" y="714356"/>
            <a:ext cx="209403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图片 19" descr="10. A job for Suzee Sing_05.jpg"/>
          <p:cNvPicPr>
            <a:picLocks noChangeAspect="1"/>
          </p:cNvPicPr>
          <p:nvPr/>
        </p:nvPicPr>
        <p:blipFill>
          <a:blip r:embed="rId3"/>
          <a:srcRect l="3488" t="32558" r="44186" b="32742"/>
          <a:stretch>
            <a:fillRect/>
          </a:stretch>
        </p:blipFill>
        <p:spPr>
          <a:xfrm>
            <a:off x="3357554" y="714356"/>
            <a:ext cx="1984389" cy="2000264"/>
          </a:xfrm>
          <a:prstGeom prst="rect">
            <a:avLst/>
          </a:prstGeom>
          <a:effectLst/>
        </p:spPr>
      </p:pic>
      <p:pic>
        <p:nvPicPr>
          <p:cNvPr id="21" name="图片 20" descr="10. A job for Suzee Sing_10.jpg"/>
          <p:cNvPicPr>
            <a:picLocks noChangeAspect="1"/>
          </p:cNvPicPr>
          <p:nvPr/>
        </p:nvPicPr>
        <p:blipFill>
          <a:blip r:embed="rId4" cstate="print"/>
          <a:srcRect l="32516" t="3125" r="12351" b="62500"/>
          <a:stretch>
            <a:fillRect/>
          </a:stretch>
        </p:blipFill>
        <p:spPr>
          <a:xfrm>
            <a:off x="5500694" y="714357"/>
            <a:ext cx="2286016" cy="20002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29289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Word Master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2895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Summarizer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133" t="31250" r="10937"/>
          <a:stretch>
            <a:fillRect/>
          </a:stretch>
        </p:blipFill>
        <p:spPr bwMode="auto">
          <a:xfrm>
            <a:off x="214282" y="2131319"/>
            <a:ext cx="8929717" cy="472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21158" t="24499" b="20009"/>
          <a:stretch>
            <a:fillRect/>
          </a:stretch>
        </p:blipFill>
        <p:spPr bwMode="auto">
          <a:xfrm>
            <a:off x="214282" y="500042"/>
            <a:ext cx="26923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460851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If you were </a:t>
            </a:r>
            <a:r>
              <a:rPr lang="en-US" altLang="zh-CN" sz="3600" dirty="0" err="1" smtClean="0"/>
              <a:t>Suzee</a:t>
            </a:r>
            <a:r>
              <a:rPr lang="en-US" altLang="zh-CN" sz="3600" dirty="0" smtClean="0"/>
              <a:t> Sing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5" name="组合 30"/>
          <p:cNvGrpSpPr/>
          <p:nvPr/>
        </p:nvGrpSpPr>
        <p:grpSpPr>
          <a:xfrm>
            <a:off x="3203848" y="1196752"/>
            <a:ext cx="5328592" cy="2016224"/>
            <a:chOff x="243136" y="-1907976"/>
            <a:chExt cx="5328592" cy="2016224"/>
          </a:xfrm>
        </p:grpSpPr>
        <p:sp>
          <p:nvSpPr>
            <p:cNvPr id="6" name="圆角矩形 5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160" y="-1547936"/>
              <a:ext cx="50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What </a:t>
              </a:r>
              <a:r>
                <a:rPr lang="en-US" altLang="zh-CN" sz="3600" dirty="0" smtClean="0"/>
                <a:t>did you </a:t>
              </a:r>
              <a:r>
                <a:rPr lang="en-US" altLang="zh-CN" sz="3600" dirty="0"/>
                <a:t>wear and bring for the new job?</a:t>
              </a:r>
              <a:endParaRPr lang="zh-CN" altLang="zh-CN" sz="3600" dirty="0"/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1714480" y="3000372"/>
            <a:ext cx="5328592" cy="2016224"/>
            <a:chOff x="265936" y="-2048572"/>
            <a:chExt cx="5328592" cy="2016224"/>
          </a:xfrm>
        </p:grpSpPr>
        <p:sp>
          <p:nvSpPr>
            <p:cNvPr id="9" name="圆角矩形 8"/>
            <p:cNvSpPr/>
            <p:nvPr/>
          </p:nvSpPr>
          <p:spPr>
            <a:xfrm>
              <a:off x="265936" y="-2048572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250" y="-1762820"/>
              <a:ext cx="50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What </a:t>
              </a:r>
              <a:r>
                <a:rPr lang="en-US" altLang="zh-CN" sz="3600" dirty="0"/>
                <a:t>did </a:t>
              </a:r>
              <a:r>
                <a:rPr lang="en-US" altLang="zh-CN" sz="3600" dirty="0" smtClean="0"/>
                <a:t>you do for </a:t>
              </a:r>
              <a:r>
                <a:rPr lang="en-US" altLang="zh-CN" sz="3600" dirty="0"/>
                <a:t>the job at Ravi's shop?</a:t>
              </a:r>
              <a:endParaRPr lang="zh-CN" altLang="zh-CN" sz="3600" dirty="0"/>
            </a:p>
          </p:txBody>
        </p:sp>
      </p:grpSp>
      <p:grpSp>
        <p:nvGrpSpPr>
          <p:cNvPr id="12" name="组合 30"/>
          <p:cNvGrpSpPr/>
          <p:nvPr/>
        </p:nvGrpSpPr>
        <p:grpSpPr>
          <a:xfrm>
            <a:off x="285720" y="4643446"/>
            <a:ext cx="5328592" cy="2016224"/>
            <a:chOff x="243136" y="-1907976"/>
            <a:chExt cx="5328592" cy="2016224"/>
          </a:xfrm>
        </p:grpSpPr>
        <p:sp>
          <p:nvSpPr>
            <p:cNvPr id="13" name="圆角矩形 12"/>
            <p:cNvSpPr/>
            <p:nvPr/>
          </p:nvSpPr>
          <p:spPr>
            <a:xfrm>
              <a:off x="243136" y="-1907976"/>
              <a:ext cx="5328592" cy="2016224"/>
            </a:xfrm>
            <a:prstGeom prst="roundRect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160" y="-1547936"/>
              <a:ext cx="50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/>
                <a:t>Are you happy with your job? Why or why not?</a:t>
              </a:r>
              <a:endParaRPr lang="zh-CN" altLang="zh-CN" sz="3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30718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Cultural Connector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350</Words>
  <Application>Microsoft Office PowerPoint</Application>
  <PresentationFormat>全屏显示(4:3)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张博</dc:creator>
  <cp:lastModifiedBy>fltrp</cp:lastModifiedBy>
  <cp:revision>49</cp:revision>
  <dcterms:created xsi:type="dcterms:W3CDTF">2018-10-31T15:21:59Z</dcterms:created>
  <dcterms:modified xsi:type="dcterms:W3CDTF">2018-12-25T06:13:14Z</dcterms:modified>
</cp:coreProperties>
</file>