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1"/>
  </p:notesMasterIdLst>
  <p:sldIdLst>
    <p:sldId id="278" r:id="rId2"/>
    <p:sldId id="279" r:id="rId3"/>
    <p:sldId id="257" r:id="rId4"/>
    <p:sldId id="258" r:id="rId5"/>
    <p:sldId id="259" r:id="rId6"/>
    <p:sldId id="260" r:id="rId7"/>
    <p:sldId id="303" r:id="rId8"/>
    <p:sldId id="280" r:id="rId9"/>
    <p:sldId id="261" r:id="rId10"/>
    <p:sldId id="267" r:id="rId11"/>
    <p:sldId id="262" r:id="rId12"/>
    <p:sldId id="282" r:id="rId13"/>
    <p:sldId id="296" r:id="rId14"/>
    <p:sldId id="263" r:id="rId15"/>
    <p:sldId id="264" r:id="rId16"/>
    <p:sldId id="283" r:id="rId17"/>
    <p:sldId id="284" r:id="rId18"/>
    <p:sldId id="286" r:id="rId19"/>
    <p:sldId id="295" r:id="rId2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336071C4-EE0A-46E2-B0D2-6F5EAB6584EA}">
          <p14:sldIdLst>
            <p14:sldId id="278"/>
            <p14:sldId id="279"/>
            <p14:sldId id="257"/>
            <p14:sldId id="258"/>
            <p14:sldId id="259"/>
            <p14:sldId id="260"/>
            <p14:sldId id="303"/>
            <p14:sldId id="280"/>
            <p14:sldId id="261"/>
            <p14:sldId id="267"/>
            <p14:sldId id="262"/>
            <p14:sldId id="282"/>
            <p14:sldId id="296"/>
            <p14:sldId id="263"/>
            <p14:sldId id="264"/>
            <p14:sldId id="283"/>
            <p14:sldId id="284"/>
            <p14:sldId id="286"/>
            <p14:sldId id="29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96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63" autoAdjust="0"/>
    <p:restoredTop sz="94671"/>
  </p:normalViewPr>
  <p:slideViewPr>
    <p:cSldViewPr snapToGrid="0" snapToObjects="1">
      <p:cViewPr varScale="1">
        <p:scale>
          <a:sx n="83" d="100"/>
          <a:sy n="83" d="100"/>
        </p:scale>
        <p:origin x="-658" y="-58"/>
      </p:cViewPr>
      <p:guideLst>
        <p:guide orient="horz" pos="2170"/>
        <p:guide pos="386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3F6AB8-BEDE-FD4C-90A6-DCAAE8F30880}" type="datetimeFigureOut">
              <a:rPr kumimoji="1" lang="zh-CN" altLang="en-US" smtClean="0"/>
              <a:pPr/>
              <a:t>2019/1/21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F2138B-B838-8448-89B5-FA4C883F4C20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86240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2138B-B838-8448-89B5-FA4C883F4C20}" type="slidenum">
              <a:rPr kumimoji="1" lang="zh-CN" altLang="en-US" smtClean="0"/>
              <a:pPr/>
              <a:t>5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图片来源 </a:t>
            </a:r>
            <a:r>
              <a:rPr kumimoji="1" lang="en-US" altLang="zh-CN" dirty="0" smtClean="0"/>
              <a:t>http://</a:t>
            </a:r>
            <a:r>
              <a:rPr kumimoji="1" lang="en-US" altLang="zh-CN" dirty="0" err="1" smtClean="0"/>
              <a:t>image.baidu.com</a:t>
            </a:r>
            <a:r>
              <a:rPr kumimoji="1" lang="en-US" altLang="zh-CN" dirty="0" smtClean="0"/>
              <a:t>/search/</a:t>
            </a:r>
            <a:r>
              <a:rPr kumimoji="1" lang="en-US" altLang="zh-CN" dirty="0" err="1" smtClean="0"/>
              <a:t>detail?ct</a:t>
            </a:r>
            <a:r>
              <a:rPr kumimoji="1" lang="en-US" altLang="zh-CN" dirty="0" smtClean="0"/>
              <a:t>=503316480&amp;z=0&amp;ipn=</a:t>
            </a:r>
            <a:r>
              <a:rPr kumimoji="1" lang="en-US" altLang="zh-CN" dirty="0" err="1" smtClean="0"/>
              <a:t>d&amp;word</a:t>
            </a:r>
            <a:r>
              <a:rPr kumimoji="1" lang="en-US" altLang="zh-CN" dirty="0" smtClean="0"/>
              <a:t>=%E8%BD%BB%E8%BD%BB%E7%9A%84%E6%95%B2%E6%89%93&amp;step_word=&amp;</a:t>
            </a:r>
            <a:r>
              <a:rPr kumimoji="1" lang="en-US" altLang="zh-CN" dirty="0" err="1" smtClean="0"/>
              <a:t>hs</a:t>
            </a:r>
            <a:r>
              <a:rPr kumimoji="1" lang="en-US" altLang="zh-CN" dirty="0" smtClean="0"/>
              <a:t>=0&amp;pn=42&amp;spn=0&amp;di=17114362451&amp;pi=0&amp;rn=1&amp;tn=</a:t>
            </a:r>
            <a:r>
              <a:rPr kumimoji="1" lang="en-US" altLang="zh-CN" dirty="0" err="1" smtClean="0"/>
              <a:t>baiduimagedetail&amp;is</a:t>
            </a:r>
            <a:r>
              <a:rPr kumimoji="1" lang="en-US" altLang="zh-CN" dirty="0" smtClean="0"/>
              <a:t>=0%2C0&amp;istype=0&amp;ie=utf-8&amp;oe=utf-8&amp;in=&amp;cl=2&amp;lm=-1&amp;st=</a:t>
            </a:r>
            <a:r>
              <a:rPr kumimoji="1" lang="en-US" altLang="zh-CN" dirty="0" err="1" smtClean="0"/>
              <a:t>undefined&amp;cs</a:t>
            </a:r>
            <a:r>
              <a:rPr kumimoji="1" lang="en-US" altLang="zh-CN" dirty="0" smtClean="0"/>
              <a:t>=1322794402%2C2665986216&amp;os=336427588%2C1738428964&amp;simid=1961658747%2C884976890&amp;adpicid=0&amp;lpn=0&amp;ln=1155&amp;fr=&amp;</a:t>
            </a:r>
            <a:r>
              <a:rPr kumimoji="1" lang="en-US" altLang="zh-CN" dirty="0" err="1" smtClean="0"/>
              <a:t>fmq</a:t>
            </a:r>
            <a:r>
              <a:rPr kumimoji="1" lang="en-US" altLang="zh-CN" dirty="0" smtClean="0"/>
              <a:t>=1535161356450_R&amp;fm=&amp;</a:t>
            </a:r>
            <a:r>
              <a:rPr kumimoji="1" lang="en-US" altLang="zh-CN" dirty="0" err="1" smtClean="0"/>
              <a:t>ic</a:t>
            </a:r>
            <a:r>
              <a:rPr kumimoji="1" lang="en-US" altLang="zh-CN" dirty="0" smtClean="0"/>
              <a:t>=</a:t>
            </a:r>
            <a:r>
              <a:rPr kumimoji="1" lang="en-US" altLang="zh-CN" dirty="0" err="1" smtClean="0"/>
              <a:t>undefined&amp;s</a:t>
            </a:r>
            <a:r>
              <a:rPr kumimoji="1" lang="en-US" altLang="zh-CN" dirty="0" smtClean="0"/>
              <a:t>=</a:t>
            </a:r>
            <a:r>
              <a:rPr kumimoji="1" lang="en-US" altLang="zh-CN" dirty="0" err="1" smtClean="0"/>
              <a:t>undefined&amp;se</a:t>
            </a:r>
            <a:r>
              <a:rPr kumimoji="1" lang="en-US" altLang="zh-CN" dirty="0" smtClean="0"/>
              <a:t>=&amp;</a:t>
            </a:r>
            <a:r>
              <a:rPr kumimoji="1" lang="en-US" altLang="zh-CN" dirty="0" err="1" smtClean="0"/>
              <a:t>sme</a:t>
            </a:r>
            <a:r>
              <a:rPr kumimoji="1" lang="en-US" altLang="zh-CN" dirty="0" smtClean="0"/>
              <a:t>=&amp;tab=0&amp;width=</a:t>
            </a:r>
            <a:r>
              <a:rPr kumimoji="1" lang="en-US" altLang="zh-CN" dirty="0" err="1" smtClean="0"/>
              <a:t>undefined&amp;height</a:t>
            </a:r>
            <a:r>
              <a:rPr kumimoji="1" lang="en-US" altLang="zh-CN" dirty="0" smtClean="0"/>
              <a:t>=</a:t>
            </a:r>
            <a:r>
              <a:rPr kumimoji="1" lang="en-US" altLang="zh-CN" dirty="0" err="1" smtClean="0"/>
              <a:t>undefined&amp;face</a:t>
            </a:r>
            <a:r>
              <a:rPr kumimoji="1" lang="en-US" altLang="zh-CN" dirty="0" smtClean="0"/>
              <a:t>=</a:t>
            </a:r>
            <a:r>
              <a:rPr kumimoji="1" lang="en-US" altLang="zh-CN" dirty="0" err="1" smtClean="0"/>
              <a:t>undefined&amp;ist</a:t>
            </a:r>
            <a:r>
              <a:rPr kumimoji="1" lang="en-US" altLang="zh-CN" dirty="0" smtClean="0"/>
              <a:t>=&amp;</a:t>
            </a:r>
            <a:r>
              <a:rPr kumimoji="1" lang="en-US" altLang="zh-CN" dirty="0" err="1" smtClean="0"/>
              <a:t>jit</a:t>
            </a:r>
            <a:r>
              <a:rPr kumimoji="1" lang="en-US" altLang="zh-CN" dirty="0" smtClean="0"/>
              <a:t>=&amp;cg=&amp;</a:t>
            </a:r>
            <a:r>
              <a:rPr kumimoji="1" lang="en-US" altLang="zh-CN" dirty="0" err="1" smtClean="0"/>
              <a:t>bdtype</a:t>
            </a:r>
            <a:r>
              <a:rPr kumimoji="1" lang="en-US" altLang="zh-CN" dirty="0" smtClean="0"/>
              <a:t>=13&amp;oriquery=&amp;</a:t>
            </a:r>
            <a:r>
              <a:rPr kumimoji="1" lang="en-US" altLang="zh-CN" dirty="0" err="1" smtClean="0"/>
              <a:t>objurl</a:t>
            </a:r>
            <a:r>
              <a:rPr kumimoji="1" lang="en-US" altLang="zh-CN" dirty="0" smtClean="0"/>
              <a:t>=http%3A%2F%2Fimgsrc.baidu.com%2Fimage%2Fc0%3Dpixel_huitu%2C0%2C0%2C294%2C40%2Fsign%3D7fff31c370cb0a46912f8379021b9348%2F11385343fbf2b211e01f5677c18065380cd78ed2.jpg&amp;fromurl=ippr_z2C%24qAzdH3FAzdH3Fooo_z%26e3Bi7tp7_z%26e3Bv54AzdH3Fri5p5AzdH3Ffi5oAzdH3Fda8mabnaAzdH3Fa99nnbl8a9aa_z%26e3Bip4s&amp;gsm=0&amp;rpstart=0&amp;rpnum=0&amp;islist=&amp;</a:t>
            </a:r>
            <a:r>
              <a:rPr kumimoji="1" lang="en-US" altLang="zh-CN" dirty="0" err="1" smtClean="0"/>
              <a:t>querylist</a:t>
            </a:r>
            <a:r>
              <a:rPr kumimoji="1" lang="en-US" altLang="zh-CN" dirty="0" smtClean="0"/>
              <a:t>=</a:t>
            </a:r>
          </a:p>
          <a:p>
            <a:r>
              <a:rPr kumimoji="1" lang="en-US" altLang="zh-CN" dirty="0" err="1" smtClean="0"/>
              <a:t>http</a:t>
            </a:r>
            <a:r>
              <a:rPr kumimoji="1" lang="en-US" altLang="zh-CN" dirty="0" smtClean="0"/>
              <a:t>://</a:t>
            </a:r>
            <a:r>
              <a:rPr kumimoji="1" lang="en-US" altLang="zh-CN" dirty="0" err="1" smtClean="0"/>
              <a:t>image.baidu.com</a:t>
            </a:r>
            <a:r>
              <a:rPr kumimoji="1" lang="en-US" altLang="zh-CN" dirty="0" smtClean="0"/>
              <a:t>/</a:t>
            </a:r>
            <a:r>
              <a:rPr kumimoji="1" lang="en-US" altLang="zh-CN" dirty="0" err="1" smtClean="0"/>
              <a:t>search</a:t>
            </a:r>
            <a:r>
              <a:rPr kumimoji="1" lang="en-US" altLang="zh-CN" dirty="0" smtClean="0"/>
              <a:t>/</a:t>
            </a:r>
            <a:r>
              <a:rPr kumimoji="1" lang="en-US" altLang="zh-CN" dirty="0" err="1" smtClean="0"/>
              <a:t>detail?ct</a:t>
            </a:r>
            <a:r>
              <a:rPr kumimoji="1" lang="en-US" altLang="zh-CN" dirty="0" smtClean="0"/>
              <a:t>=503316480&amp;z=0&amp;ipn=</a:t>
            </a:r>
            <a:r>
              <a:rPr kumimoji="1" lang="en-US" altLang="zh-CN" dirty="0" err="1" smtClean="0"/>
              <a:t>d&amp;word</a:t>
            </a:r>
            <a:r>
              <a:rPr kumimoji="1" lang="en-US" altLang="zh-CN" dirty="0" smtClean="0"/>
              <a:t>=%E8%BD%BB%E8%BD%BB%E7%9A%84%E6%95%B2%E6%89%93&amp;step_word=&amp;</a:t>
            </a:r>
            <a:r>
              <a:rPr kumimoji="1" lang="en-US" altLang="zh-CN" dirty="0" err="1" smtClean="0"/>
              <a:t>hs</a:t>
            </a:r>
            <a:r>
              <a:rPr kumimoji="1" lang="en-US" altLang="zh-CN" dirty="0" smtClean="0"/>
              <a:t>=0&amp;pn=102&amp;spn=0&amp;di=28441040101&amp;pi=0&amp;rn=1&amp;tn=</a:t>
            </a:r>
            <a:r>
              <a:rPr kumimoji="1" lang="en-US" altLang="zh-CN" dirty="0" err="1" smtClean="0"/>
              <a:t>baiduimagedetail&amp;is</a:t>
            </a:r>
            <a:r>
              <a:rPr kumimoji="1" lang="en-US" altLang="zh-CN" dirty="0" smtClean="0"/>
              <a:t>=0%2C0&amp;istype=0&amp;ie=utf-8&amp;oe=utf-8&amp;in=&amp;</a:t>
            </a:r>
            <a:r>
              <a:rPr kumimoji="1" lang="en-US" altLang="zh-CN" dirty="0" err="1" smtClean="0"/>
              <a:t>cl</a:t>
            </a:r>
            <a:r>
              <a:rPr kumimoji="1" lang="en-US" altLang="zh-CN" dirty="0" smtClean="0"/>
              <a:t>=2&amp;lm=-1&amp;st=</a:t>
            </a:r>
            <a:r>
              <a:rPr kumimoji="1" lang="en-US" altLang="zh-CN" dirty="0" err="1" smtClean="0"/>
              <a:t>undefined&amp;cs</a:t>
            </a:r>
            <a:r>
              <a:rPr kumimoji="1" lang="en-US" altLang="zh-CN" dirty="0" smtClean="0"/>
              <a:t>=2058367920%2C3751308024&amp;os=2977864697%2C272561730&amp;simid=4178784154%2C693787068&amp;adpicid=0&amp;lpn=0&amp;ln=1155&amp;fr=&amp;</a:t>
            </a:r>
            <a:r>
              <a:rPr kumimoji="1" lang="en-US" altLang="zh-CN" dirty="0" err="1" smtClean="0"/>
              <a:t>fmq</a:t>
            </a:r>
            <a:r>
              <a:rPr kumimoji="1" lang="en-US" altLang="zh-CN" dirty="0" smtClean="0"/>
              <a:t>=1535161356450_R&amp;fm=&amp;</a:t>
            </a:r>
            <a:r>
              <a:rPr kumimoji="1" lang="en-US" altLang="zh-CN" dirty="0" err="1" smtClean="0"/>
              <a:t>ic</a:t>
            </a:r>
            <a:r>
              <a:rPr kumimoji="1" lang="en-US" altLang="zh-CN" dirty="0" smtClean="0"/>
              <a:t>=</a:t>
            </a:r>
            <a:r>
              <a:rPr kumimoji="1" lang="en-US" altLang="zh-CN" dirty="0" err="1" smtClean="0"/>
              <a:t>undefined&amp;s</a:t>
            </a:r>
            <a:r>
              <a:rPr kumimoji="1" lang="en-US" altLang="zh-CN" dirty="0" smtClean="0"/>
              <a:t>=</a:t>
            </a:r>
            <a:r>
              <a:rPr kumimoji="1" lang="en-US" altLang="zh-CN" dirty="0" err="1" smtClean="0"/>
              <a:t>undefined&amp;se</a:t>
            </a:r>
            <a:r>
              <a:rPr kumimoji="1" lang="en-US" altLang="zh-CN" dirty="0" smtClean="0"/>
              <a:t>=&amp;</a:t>
            </a:r>
            <a:r>
              <a:rPr kumimoji="1" lang="en-US" altLang="zh-CN" dirty="0" err="1" smtClean="0"/>
              <a:t>sme</a:t>
            </a:r>
            <a:r>
              <a:rPr kumimoji="1" lang="en-US" altLang="zh-CN" dirty="0" smtClean="0"/>
              <a:t>=&amp;</a:t>
            </a:r>
            <a:r>
              <a:rPr kumimoji="1" lang="en-US" altLang="zh-CN" dirty="0" err="1" smtClean="0"/>
              <a:t>tab</a:t>
            </a:r>
            <a:r>
              <a:rPr kumimoji="1" lang="en-US" altLang="zh-CN" dirty="0" smtClean="0"/>
              <a:t>=0&amp;width=</a:t>
            </a:r>
            <a:r>
              <a:rPr kumimoji="1" lang="en-US" altLang="zh-CN" dirty="0" err="1" smtClean="0"/>
              <a:t>undefined&amp;height</a:t>
            </a:r>
            <a:r>
              <a:rPr kumimoji="1" lang="en-US" altLang="zh-CN" dirty="0" smtClean="0"/>
              <a:t>=</a:t>
            </a:r>
            <a:r>
              <a:rPr kumimoji="1" lang="en-US" altLang="zh-CN" dirty="0" err="1" smtClean="0"/>
              <a:t>undefined&amp;face</a:t>
            </a:r>
            <a:r>
              <a:rPr kumimoji="1" lang="en-US" altLang="zh-CN" dirty="0" smtClean="0"/>
              <a:t>=</a:t>
            </a:r>
            <a:r>
              <a:rPr kumimoji="1" lang="en-US" altLang="zh-CN" dirty="0" err="1" smtClean="0"/>
              <a:t>undefined&amp;ist</a:t>
            </a:r>
            <a:r>
              <a:rPr kumimoji="1" lang="en-US" altLang="zh-CN" dirty="0" smtClean="0"/>
              <a:t>=&amp;</a:t>
            </a:r>
            <a:r>
              <a:rPr kumimoji="1" lang="en-US" altLang="zh-CN" dirty="0" err="1" smtClean="0"/>
              <a:t>jit</a:t>
            </a:r>
            <a:r>
              <a:rPr kumimoji="1" lang="en-US" altLang="zh-CN" dirty="0" smtClean="0"/>
              <a:t>=&amp;</a:t>
            </a:r>
            <a:r>
              <a:rPr kumimoji="1" lang="en-US" altLang="zh-CN" dirty="0" err="1" smtClean="0"/>
              <a:t>cg</a:t>
            </a:r>
            <a:r>
              <a:rPr kumimoji="1" lang="en-US" altLang="zh-CN" dirty="0" smtClean="0"/>
              <a:t>=&amp;</a:t>
            </a:r>
            <a:r>
              <a:rPr kumimoji="1" lang="en-US" altLang="zh-CN" dirty="0" err="1" smtClean="0"/>
              <a:t>bdtype</a:t>
            </a:r>
            <a:r>
              <a:rPr kumimoji="1" lang="en-US" altLang="zh-CN" dirty="0" smtClean="0"/>
              <a:t>=0&amp;oriquery=&amp;</a:t>
            </a:r>
            <a:r>
              <a:rPr kumimoji="1" lang="en-US" altLang="zh-CN" dirty="0" err="1" smtClean="0"/>
              <a:t>objurl</a:t>
            </a:r>
            <a:r>
              <a:rPr kumimoji="1" lang="en-US" altLang="zh-CN" dirty="0" smtClean="0"/>
              <a:t>=http%3A%2F%2Fthumbs.dreamstime.com%2Fx%2F%E6%95%B2%E6%89%93%E9%94%A4%E5%AD%90-10249259.jpg&amp;fromurl=ippr_z2C%24qAzdH3FAzdH3Fvg_z%26e3B16jw4fpt4j_z%26e3Bv54AzdH3F%25Ec%25bc%25bD%25E0%25bl%25bb%25E0%25Ab%25bE%25Ec%25BA%25ln%25Ec%25AD%25lb%25Ec%25lB%25BE%25E0%25bl%25b0-%25Em%25lc%25Bd%25Em%25bl%25ln%25El%25l9%25A9%25Ec%25AD%25la-t4w2j8ad9ldcl&amp;gsm=3c&amp;rpstart=0&amp;rpnum=0&amp;islist=&amp;</a:t>
            </a:r>
            <a:r>
              <a:rPr kumimoji="1" lang="en-US" altLang="zh-CN" dirty="0" err="1" smtClean="0"/>
              <a:t>querylist</a:t>
            </a:r>
            <a:r>
              <a:rPr kumimoji="1" lang="en-US" altLang="zh-CN" dirty="0" smtClean="0"/>
              <a:t>=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2138B-B838-8448-89B5-FA4C883F4C20}" type="slidenum">
              <a:rPr kumimoji="1" lang="zh-CN" altLang="en-US" smtClean="0"/>
              <a:pPr/>
              <a:t>10</a:t>
            </a:fld>
            <a:endParaRPr kumimoji="1"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2D7C4-9684-D24B-9441-DA8F7ED78CC8}" type="datetimeFigureOut">
              <a:rPr kumimoji="1" lang="zh-CN" altLang="en-US" smtClean="0"/>
              <a:pPr/>
              <a:t>2019/1/21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D7B2-0CAF-6341-805E-A4B5B84185F2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2D7C4-9684-D24B-9441-DA8F7ED78CC8}" type="datetimeFigureOut">
              <a:rPr kumimoji="1" lang="zh-CN" altLang="en-US" smtClean="0"/>
              <a:pPr/>
              <a:t>2019/1/21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D7B2-0CAF-6341-805E-A4B5B84185F2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2D7C4-9684-D24B-9441-DA8F7ED78CC8}" type="datetimeFigureOut">
              <a:rPr kumimoji="1" lang="zh-CN" altLang="en-US" smtClean="0"/>
              <a:pPr/>
              <a:t>2019/1/21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D7B2-0CAF-6341-805E-A4B5B84185F2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2D7C4-9684-D24B-9441-DA8F7ED78CC8}" type="datetimeFigureOut">
              <a:rPr kumimoji="1" lang="zh-CN" altLang="en-US" smtClean="0"/>
              <a:pPr/>
              <a:t>2019/1/21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D7B2-0CAF-6341-805E-A4B5B84185F2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2D7C4-9684-D24B-9441-DA8F7ED78CC8}" type="datetimeFigureOut">
              <a:rPr kumimoji="1" lang="zh-CN" altLang="en-US" smtClean="0"/>
              <a:pPr/>
              <a:t>2019/1/21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D7B2-0CAF-6341-805E-A4B5B84185F2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2D7C4-9684-D24B-9441-DA8F7ED78CC8}" type="datetimeFigureOut">
              <a:rPr kumimoji="1" lang="zh-CN" altLang="en-US" smtClean="0"/>
              <a:pPr/>
              <a:t>2019/1/21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D7B2-0CAF-6341-805E-A4B5B84185F2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2D7C4-9684-D24B-9441-DA8F7ED78CC8}" type="datetimeFigureOut">
              <a:rPr kumimoji="1" lang="zh-CN" altLang="en-US" smtClean="0"/>
              <a:pPr/>
              <a:t>2019/1/21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D7B2-0CAF-6341-805E-A4B5B84185F2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2D7C4-9684-D24B-9441-DA8F7ED78CC8}" type="datetimeFigureOut">
              <a:rPr kumimoji="1" lang="zh-CN" altLang="en-US" smtClean="0"/>
              <a:pPr/>
              <a:t>2019/1/21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D7B2-0CAF-6341-805E-A4B5B84185F2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2D7C4-9684-D24B-9441-DA8F7ED78CC8}" type="datetimeFigureOut">
              <a:rPr kumimoji="1" lang="zh-CN" altLang="en-US" smtClean="0"/>
              <a:pPr/>
              <a:t>2019/1/21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D7B2-0CAF-6341-805E-A4B5B84185F2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2D7C4-9684-D24B-9441-DA8F7ED78CC8}" type="datetimeFigureOut">
              <a:rPr kumimoji="1" lang="zh-CN" altLang="en-US" smtClean="0"/>
              <a:pPr/>
              <a:t>2019/1/21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D7B2-0CAF-6341-805E-A4B5B84185F2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将图片拖动到占位符，或单击添加图标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2D7C4-9684-D24B-9441-DA8F7ED78CC8}" type="datetimeFigureOut">
              <a:rPr kumimoji="1" lang="zh-CN" altLang="en-US" smtClean="0"/>
              <a:pPr/>
              <a:t>2019/1/21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D7B2-0CAF-6341-805E-A4B5B84185F2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2D7C4-9684-D24B-9441-DA8F7ED78CC8}" type="datetimeFigureOut">
              <a:rPr kumimoji="1" lang="zh-CN" altLang="en-US" smtClean="0"/>
              <a:pPr/>
              <a:t>2019/1/21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3BD7B2-0CAF-6341-805E-A4B5B84185F2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jpeg"/><Relationship Id="rId10" Type="http://schemas.openxmlformats.org/officeDocument/2006/relationships/image" Target="../media/image28.pn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jpeg"/><Relationship Id="rId10" Type="http://schemas.openxmlformats.org/officeDocument/2006/relationships/image" Target="../media/image28.pn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14180d9464d62f3f5629858db05cd45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19669" y="260648"/>
            <a:ext cx="6816757" cy="6816757"/>
          </a:xfrm>
          <a:prstGeom prst="rect">
            <a:avLst/>
          </a:prstGeom>
        </p:spPr>
      </p:pic>
      <p:sp>
        <p:nvSpPr>
          <p:cNvPr id="9" name="五边形 8"/>
          <p:cNvSpPr/>
          <p:nvPr/>
        </p:nvSpPr>
        <p:spPr>
          <a:xfrm>
            <a:off x="431370" y="1241173"/>
            <a:ext cx="3072341" cy="576064"/>
          </a:xfrm>
          <a:prstGeom prst="homePlate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735627" y="2372883"/>
            <a:ext cx="7872875" cy="1344149"/>
          </a:xfrm>
        </p:spPr>
        <p:txBody>
          <a:bodyPr>
            <a:prstTxWarp prst="textChevronInverted">
              <a:avLst>
                <a:gd name="adj" fmla="val 76055"/>
              </a:avLst>
            </a:prstTxWarp>
            <a:normAutofit/>
          </a:bodyPr>
          <a:lstStyle/>
          <a:p>
            <a:r>
              <a:rPr lang="en-US" altLang="zh-CN" b="1" dirty="0" smtClean="0">
                <a:latin typeface="+mn-lt"/>
              </a:rPr>
              <a:t>Let’s read</a:t>
            </a:r>
            <a:endParaRPr lang="zh-CN" altLang="en-US" b="1" dirty="0">
              <a:latin typeface="+mn-lt"/>
              <a:ea typeface="微软雅黑" panose="020B050302020402020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623392" cy="6858000"/>
          </a:xfrm>
          <a:prstGeom prst="rect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"/>
          </a:p>
        </p:txBody>
      </p:sp>
      <p:pic>
        <p:nvPicPr>
          <p:cNvPr id="11" name="图片 10" descr="微信图片_20180827120548_副本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3391" y="164637"/>
            <a:ext cx="2880321" cy="960107"/>
          </a:xfrm>
          <a:prstGeom prst="rect">
            <a:avLst/>
          </a:prstGeom>
        </p:spPr>
      </p:pic>
      <p:sp>
        <p:nvSpPr>
          <p:cNvPr id="24" name="直角三角形 23"/>
          <p:cNvSpPr/>
          <p:nvPr/>
        </p:nvSpPr>
        <p:spPr>
          <a:xfrm rot="2531025">
            <a:off x="11361596" y="4800083"/>
            <a:ext cx="1057787" cy="1793120"/>
          </a:xfrm>
          <a:prstGeom prst="rtTriangle">
            <a:avLst/>
          </a:prstGeom>
          <a:solidFill>
            <a:srgbClr val="F7964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"/>
          </a:p>
        </p:txBody>
      </p:sp>
      <p:cxnSp>
        <p:nvCxnSpPr>
          <p:cNvPr id="31" name="直接连接符 30"/>
          <p:cNvCxnSpPr>
            <a:stCxn id="24" idx="4"/>
          </p:cNvCxnSpPr>
          <p:nvPr/>
        </p:nvCxnSpPr>
        <p:spPr>
          <a:xfrm flipH="1">
            <a:off x="0" y="6716147"/>
            <a:ext cx="11680347" cy="14185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12100632" y="164637"/>
            <a:ext cx="91368" cy="451250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11680347" y="4677139"/>
            <a:ext cx="420285" cy="20390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>
            <a:off x="0" y="0"/>
            <a:ext cx="12192000" cy="16463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59861" y="0"/>
            <a:ext cx="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196387" y="1124744"/>
            <a:ext cx="1539240" cy="69249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dist"/>
            <a:r>
              <a:rPr lang="zh-CN" altLang="en-US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第</a:t>
            </a:r>
            <a:r>
              <a:rPr lang="en-US" altLang="zh-CN" sz="37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6</a:t>
            </a:r>
            <a:r>
              <a:rPr lang="zh-CN" altLang="en-US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级</a:t>
            </a:r>
            <a:endParaRPr lang="zh-CN" altLang="en-US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b="4922"/>
          <a:stretch>
            <a:fillRect/>
          </a:stretch>
        </p:blipFill>
        <p:spPr>
          <a:xfrm>
            <a:off x="370205" y="365125"/>
            <a:ext cx="6221095" cy="3943350"/>
          </a:xfrm>
          <a:prstGeom prst="rect">
            <a:avLst/>
          </a:prstGeom>
        </p:spPr>
      </p:pic>
      <p:sp>
        <p:nvSpPr>
          <p:cNvPr id="6" name="乘 5"/>
          <p:cNvSpPr/>
          <p:nvPr/>
        </p:nvSpPr>
        <p:spPr>
          <a:xfrm>
            <a:off x="727191" y="365136"/>
            <a:ext cx="4237219" cy="4125851"/>
          </a:xfrm>
          <a:prstGeom prst="mathMultiply">
            <a:avLst>
              <a:gd name="adj1" fmla="val 1582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/>
          </a:p>
        </p:txBody>
      </p:sp>
      <p:pic>
        <p:nvPicPr>
          <p:cNvPr id="8" name="内容占位符 7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591300" y="2679065"/>
            <a:ext cx="5248910" cy="3931920"/>
          </a:xfrm>
          <a:prstGeom prst="rect">
            <a:avLst/>
          </a:prstGeom>
        </p:spPr>
      </p:pic>
      <p:sp>
        <p:nvSpPr>
          <p:cNvPr id="17436" name=" 2050"/>
          <p:cNvSpPr/>
          <p:nvPr/>
        </p:nvSpPr>
        <p:spPr>
          <a:xfrm>
            <a:off x="7852410" y="3669030"/>
            <a:ext cx="3036570" cy="2168525"/>
          </a:xfrm>
          <a:custGeom>
            <a:avLst/>
            <a:gdLst/>
            <a:ahLst/>
            <a:cxnLst>
              <a:cxn ang="0">
                <a:pos x="973076801" y="27843420"/>
              </a:cxn>
              <a:cxn ang="0">
                <a:pos x="870045080" y="87139460"/>
              </a:cxn>
              <a:cxn ang="0">
                <a:pos x="769875379" y="154170043"/>
              </a:cxn>
              <a:cxn ang="0">
                <a:pos x="673283331" y="228419023"/>
              </a:cxn>
              <a:cxn ang="0">
                <a:pos x="581699693" y="310402546"/>
              </a:cxn>
              <a:cxn ang="0">
                <a:pos x="495840095" y="394448105"/>
              </a:cxn>
              <a:cxn ang="0">
                <a:pos x="425005723" y="479525106"/>
              </a:cxn>
              <a:cxn ang="0">
                <a:pos x="365619433" y="562539646"/>
              </a:cxn>
              <a:cxn ang="0">
                <a:pos x="319111981" y="645038890"/>
              </a:cxn>
              <a:cxn ang="0">
                <a:pos x="268311753" y="670304130"/>
              </a:cxn>
              <a:cxn ang="0">
                <a:pos x="232536750" y="690413432"/>
              </a:cxn>
              <a:cxn ang="0">
                <a:pos x="213218239" y="689381990"/>
              </a:cxn>
              <a:cxn ang="0">
                <a:pos x="199623768" y="657929371"/>
              </a:cxn>
              <a:cxn ang="0">
                <a:pos x="171719195" y="607398467"/>
              </a:cxn>
              <a:cxn ang="0">
                <a:pos x="145961520" y="560992907"/>
              </a:cxn>
              <a:cxn ang="0">
                <a:pos x="122350233" y="522321466"/>
              </a:cxn>
              <a:cxn ang="0">
                <a:pos x="100169700" y="491384568"/>
              </a:cxn>
              <a:cxn ang="0">
                <a:pos x="79420434" y="467666067"/>
              </a:cxn>
              <a:cxn ang="0">
                <a:pos x="61532677" y="450134946"/>
              </a:cxn>
              <a:cxn ang="0">
                <a:pos x="41499043" y="437244466"/>
              </a:cxn>
              <a:cxn ang="0">
                <a:pos x="20749266" y="428994626"/>
              </a:cxn>
              <a:cxn ang="0">
                <a:pos x="0" y="425385427"/>
              </a:cxn>
              <a:cxn ang="0">
                <a:pos x="27188940" y="407338585"/>
              </a:cxn>
              <a:cxn ang="0">
                <a:pos x="55093514" y="394448105"/>
              </a:cxn>
              <a:cxn ang="0">
                <a:pos x="77989168" y="387745004"/>
              </a:cxn>
              <a:cxn ang="0">
                <a:pos x="101600455" y="384651526"/>
              </a:cxn>
              <a:cxn ang="0">
                <a:pos x="131651417" y="392385645"/>
              </a:cxn>
              <a:cxn ang="0">
                <a:pos x="165280031" y="415588425"/>
              </a:cxn>
              <a:cxn ang="0">
                <a:pos x="198193013" y="452713127"/>
              </a:cxn>
              <a:cxn ang="0">
                <a:pos x="233967505" y="505306066"/>
              </a:cxn>
              <a:cxn ang="0">
                <a:pos x="292638673" y="506337508"/>
              </a:cxn>
              <a:cxn ang="0">
                <a:pos x="362757412" y="424353985"/>
              </a:cxn>
              <a:cxn ang="0">
                <a:pos x="440030948" y="344948643"/>
              </a:cxn>
              <a:cxn ang="0">
                <a:pos x="523744158" y="270183942"/>
              </a:cxn>
              <a:cxn ang="0">
                <a:pos x="614612675" y="198513143"/>
              </a:cxn>
              <a:cxn ang="0">
                <a:pos x="707627068" y="133545020"/>
              </a:cxn>
              <a:cxn ang="0">
                <a:pos x="804219116" y="74248980"/>
              </a:cxn>
              <a:cxn ang="0">
                <a:pos x="901526796" y="22687058"/>
              </a:cxn>
            </a:cxnLst>
            <a:rect l="0" t="0" r="0" b="0"/>
            <a:pathLst>
              <a:path w="1360" h="1358">
                <a:moveTo>
                  <a:pt x="1331" y="0"/>
                </a:moveTo>
                <a:lnTo>
                  <a:pt x="1360" y="54"/>
                </a:lnTo>
                <a:lnTo>
                  <a:pt x="1287" y="109"/>
                </a:lnTo>
                <a:lnTo>
                  <a:pt x="1216" y="169"/>
                </a:lnTo>
                <a:lnTo>
                  <a:pt x="1145" y="232"/>
                </a:lnTo>
                <a:lnTo>
                  <a:pt x="1076" y="299"/>
                </a:lnTo>
                <a:lnTo>
                  <a:pt x="1007" y="368"/>
                </a:lnTo>
                <a:lnTo>
                  <a:pt x="941" y="443"/>
                </a:lnTo>
                <a:lnTo>
                  <a:pt x="876" y="520"/>
                </a:lnTo>
                <a:lnTo>
                  <a:pt x="813" y="602"/>
                </a:lnTo>
                <a:lnTo>
                  <a:pt x="751" y="685"/>
                </a:lnTo>
                <a:lnTo>
                  <a:pt x="693" y="765"/>
                </a:lnTo>
                <a:lnTo>
                  <a:pt x="642" y="848"/>
                </a:lnTo>
                <a:lnTo>
                  <a:pt x="594" y="930"/>
                </a:lnTo>
                <a:lnTo>
                  <a:pt x="551" y="1011"/>
                </a:lnTo>
                <a:lnTo>
                  <a:pt x="511" y="1091"/>
                </a:lnTo>
                <a:lnTo>
                  <a:pt x="476" y="1172"/>
                </a:lnTo>
                <a:lnTo>
                  <a:pt x="446" y="1251"/>
                </a:lnTo>
                <a:lnTo>
                  <a:pt x="401" y="1281"/>
                </a:lnTo>
                <a:lnTo>
                  <a:pt x="375" y="1300"/>
                </a:lnTo>
                <a:lnTo>
                  <a:pt x="348" y="1320"/>
                </a:lnTo>
                <a:lnTo>
                  <a:pt x="325" y="1339"/>
                </a:lnTo>
                <a:lnTo>
                  <a:pt x="304" y="1358"/>
                </a:lnTo>
                <a:lnTo>
                  <a:pt x="298" y="1337"/>
                </a:lnTo>
                <a:lnTo>
                  <a:pt x="290" y="1310"/>
                </a:lnTo>
                <a:lnTo>
                  <a:pt x="279" y="1276"/>
                </a:lnTo>
                <a:lnTo>
                  <a:pt x="263" y="1237"/>
                </a:lnTo>
                <a:lnTo>
                  <a:pt x="240" y="1178"/>
                </a:lnTo>
                <a:lnTo>
                  <a:pt x="221" y="1132"/>
                </a:lnTo>
                <a:lnTo>
                  <a:pt x="204" y="1088"/>
                </a:lnTo>
                <a:lnTo>
                  <a:pt x="186" y="1049"/>
                </a:lnTo>
                <a:lnTo>
                  <a:pt x="171" y="1013"/>
                </a:lnTo>
                <a:lnTo>
                  <a:pt x="156" y="982"/>
                </a:lnTo>
                <a:lnTo>
                  <a:pt x="140" y="953"/>
                </a:lnTo>
                <a:lnTo>
                  <a:pt x="125" y="928"/>
                </a:lnTo>
                <a:lnTo>
                  <a:pt x="111" y="907"/>
                </a:lnTo>
                <a:lnTo>
                  <a:pt x="100" y="890"/>
                </a:lnTo>
                <a:lnTo>
                  <a:pt x="86" y="873"/>
                </a:lnTo>
                <a:lnTo>
                  <a:pt x="71" y="859"/>
                </a:lnTo>
                <a:lnTo>
                  <a:pt x="58" y="848"/>
                </a:lnTo>
                <a:lnTo>
                  <a:pt x="44" y="838"/>
                </a:lnTo>
                <a:lnTo>
                  <a:pt x="29" y="832"/>
                </a:lnTo>
                <a:lnTo>
                  <a:pt x="15" y="827"/>
                </a:lnTo>
                <a:lnTo>
                  <a:pt x="0" y="825"/>
                </a:lnTo>
                <a:lnTo>
                  <a:pt x="19" y="806"/>
                </a:lnTo>
                <a:lnTo>
                  <a:pt x="38" y="790"/>
                </a:lnTo>
                <a:lnTo>
                  <a:pt x="58" y="777"/>
                </a:lnTo>
                <a:lnTo>
                  <a:pt x="77" y="765"/>
                </a:lnTo>
                <a:lnTo>
                  <a:pt x="94" y="758"/>
                </a:lnTo>
                <a:lnTo>
                  <a:pt x="109" y="752"/>
                </a:lnTo>
                <a:lnTo>
                  <a:pt x="127" y="748"/>
                </a:lnTo>
                <a:lnTo>
                  <a:pt x="142" y="746"/>
                </a:lnTo>
                <a:lnTo>
                  <a:pt x="163" y="750"/>
                </a:lnTo>
                <a:lnTo>
                  <a:pt x="184" y="761"/>
                </a:lnTo>
                <a:lnTo>
                  <a:pt x="207" y="779"/>
                </a:lnTo>
                <a:lnTo>
                  <a:pt x="231" y="806"/>
                </a:lnTo>
                <a:lnTo>
                  <a:pt x="254" y="838"/>
                </a:lnTo>
                <a:lnTo>
                  <a:pt x="277" y="878"/>
                </a:lnTo>
                <a:lnTo>
                  <a:pt x="302" y="924"/>
                </a:lnTo>
                <a:lnTo>
                  <a:pt x="327" y="980"/>
                </a:lnTo>
                <a:lnTo>
                  <a:pt x="363" y="1063"/>
                </a:lnTo>
                <a:lnTo>
                  <a:pt x="409" y="982"/>
                </a:lnTo>
                <a:lnTo>
                  <a:pt x="457" y="901"/>
                </a:lnTo>
                <a:lnTo>
                  <a:pt x="507" y="823"/>
                </a:lnTo>
                <a:lnTo>
                  <a:pt x="561" y="744"/>
                </a:lnTo>
                <a:lnTo>
                  <a:pt x="615" y="669"/>
                </a:lnTo>
                <a:lnTo>
                  <a:pt x="672" y="596"/>
                </a:lnTo>
                <a:lnTo>
                  <a:pt x="732" y="524"/>
                </a:lnTo>
                <a:lnTo>
                  <a:pt x="795" y="453"/>
                </a:lnTo>
                <a:lnTo>
                  <a:pt x="859" y="385"/>
                </a:lnTo>
                <a:lnTo>
                  <a:pt x="924" y="320"/>
                </a:lnTo>
                <a:lnTo>
                  <a:pt x="989" y="259"/>
                </a:lnTo>
                <a:lnTo>
                  <a:pt x="1055" y="199"/>
                </a:lnTo>
                <a:lnTo>
                  <a:pt x="1124" y="144"/>
                </a:lnTo>
                <a:lnTo>
                  <a:pt x="1191" y="92"/>
                </a:lnTo>
                <a:lnTo>
                  <a:pt x="1260" y="44"/>
                </a:lnTo>
                <a:lnTo>
                  <a:pt x="1331" y="0"/>
                </a:lnTo>
                <a:close/>
              </a:path>
            </a:pathLst>
          </a:custGeom>
          <a:solidFill>
            <a:srgbClr val="FF0000"/>
          </a:solidFill>
          <a:ln w="9525">
            <a:noFill/>
          </a:ln>
        </p:spPr>
        <p:txBody>
          <a:bodyPr/>
          <a:lstStyle/>
          <a:p>
            <a:endParaRPr lang="zh-CN" altLang="en-US" sz="1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020" y="411163"/>
            <a:ext cx="4809920" cy="6524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045" y="402676"/>
            <a:ext cx="4752975" cy="653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同心圆 5"/>
          <p:cNvSpPr/>
          <p:nvPr/>
        </p:nvSpPr>
        <p:spPr>
          <a:xfrm>
            <a:off x="1376045" y="3580130"/>
            <a:ext cx="2287270" cy="2078990"/>
          </a:xfrm>
          <a:prstGeom prst="donut">
            <a:avLst>
              <a:gd name="adj" fmla="val 5498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6858000" y="6400800"/>
            <a:ext cx="204216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3663315" y="3835400"/>
            <a:ext cx="2540000" cy="156845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en-US" altLang="zh-CN" sz="3200" b="1" dirty="0">
                <a:sym typeface="+mn-ea"/>
              </a:rPr>
              <a:t>Little Dinosaur </a:t>
            </a:r>
            <a:r>
              <a:rPr lang="en-US" altLang="zh-CN" sz="3200" b="1" dirty="0" smtClean="0">
                <a:sym typeface="+mn-ea"/>
              </a:rPr>
              <a:t>was </a:t>
            </a:r>
            <a:r>
              <a:rPr lang="en-US" altLang="zh-CN" sz="3200" b="1" dirty="0">
                <a:sym typeface="+mn-ea"/>
              </a:rPr>
              <a:t>surprised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251460" y="123190"/>
            <a:ext cx="1080135" cy="384810"/>
          </a:xfrm>
          <a:prstGeom prst="homePlate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23446"/>
            <a:ext cx="467360" cy="6870065"/>
          </a:xfrm>
          <a:prstGeom prst="rect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23"/>
          <p:cNvSpPr/>
          <p:nvPr/>
        </p:nvSpPr>
        <p:spPr>
          <a:xfrm rot="2531025">
            <a:off x="11298555" y="4910455"/>
            <a:ext cx="793115" cy="1795780"/>
          </a:xfrm>
          <a:prstGeom prst="rtTriangle">
            <a:avLst/>
          </a:prstGeom>
          <a:solidFill>
            <a:srgbClr val="F7964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/>
          <p:nvPr/>
        </p:nvCxnSpPr>
        <p:spPr>
          <a:xfrm flipH="1">
            <a:off x="12000865" y="0"/>
            <a:ext cx="119380" cy="494093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endCxn id="24" idx="4"/>
          </p:cNvCxnSpPr>
          <p:nvPr/>
        </p:nvCxnSpPr>
        <p:spPr>
          <a:xfrm flipH="1">
            <a:off x="11386185" y="4940935"/>
            <a:ext cx="614680" cy="179895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360" y="123190"/>
            <a:ext cx="720090" cy="37465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504950" y="123190"/>
            <a:ext cx="1001712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 smtClean="0">
                <a:sym typeface="+mn-ea"/>
              </a:rPr>
              <a:t>1.</a:t>
            </a:r>
            <a:r>
              <a:rPr kumimoji="1" lang="zh-CN" altLang="en-US" sz="3200" b="1" dirty="0" smtClean="0">
                <a:sym typeface="+mn-ea"/>
              </a:rPr>
              <a:t> </a:t>
            </a:r>
            <a:r>
              <a:rPr kumimoji="1" lang="en-US" altLang="zh-CN" sz="3200" b="1" dirty="0" smtClean="0">
                <a:sym typeface="+mn-ea"/>
              </a:rPr>
              <a:t>Read</a:t>
            </a:r>
            <a:r>
              <a:rPr kumimoji="1" lang="zh-CN" altLang="en-US" sz="3200" b="1" dirty="0" smtClean="0">
                <a:sym typeface="+mn-ea"/>
              </a:rPr>
              <a:t> </a:t>
            </a:r>
            <a:r>
              <a:rPr kumimoji="1" lang="en-US" altLang="zh-CN" sz="3200" b="1" u="sng" dirty="0" smtClean="0">
                <a:solidFill>
                  <a:srgbClr val="FF0000"/>
                </a:solidFill>
                <a:sym typeface="+mn-ea"/>
              </a:rPr>
              <a:t>PP 6-11</a:t>
            </a:r>
            <a:r>
              <a:rPr kumimoji="1" lang="en-US" altLang="zh-CN" sz="3200" b="1" dirty="0" smtClean="0">
                <a:sym typeface="+mn-ea"/>
              </a:rPr>
              <a:t> </a:t>
            </a:r>
            <a:r>
              <a:rPr kumimoji="1" lang="en-US" altLang="zh-CN" sz="3200" b="1" dirty="0">
                <a:sym typeface="+mn-ea"/>
              </a:rPr>
              <a:t>by </a:t>
            </a:r>
            <a:r>
              <a:rPr kumimoji="1" lang="en-US" altLang="zh-CN" sz="3200" b="1" dirty="0" smtClean="0">
                <a:sym typeface="+mn-ea"/>
              </a:rPr>
              <a:t>yourself</a:t>
            </a:r>
            <a:br>
              <a:rPr kumimoji="1" lang="en-US" altLang="zh-CN" sz="3200" b="1" dirty="0" smtClean="0">
                <a:sym typeface="+mn-ea"/>
              </a:rPr>
            </a:br>
            <a:r>
              <a:rPr kumimoji="1" lang="en-US" altLang="zh-CN" sz="3200" b="1" dirty="0" smtClean="0">
                <a:sym typeface="+mn-ea"/>
              </a:rPr>
              <a:t>2.</a:t>
            </a:r>
            <a:r>
              <a:rPr kumimoji="1" lang="zh-CN" altLang="en-US" sz="3200" b="1" dirty="0" smtClean="0">
                <a:sym typeface="+mn-ea"/>
              </a:rPr>
              <a:t> </a:t>
            </a:r>
            <a:r>
              <a:rPr kumimoji="1" lang="en-US" altLang="zh-CN" sz="3200" b="1" dirty="0" smtClean="0">
                <a:sym typeface="+mn-ea"/>
              </a:rPr>
              <a:t>Finish</a:t>
            </a:r>
            <a:r>
              <a:rPr kumimoji="1" lang="zh-CN" altLang="en-US" sz="3200" b="1" dirty="0" smtClean="0">
                <a:sym typeface="+mn-ea"/>
              </a:rPr>
              <a:t> </a:t>
            </a:r>
            <a:r>
              <a:rPr kumimoji="1" lang="en-US" altLang="zh-CN" sz="3200" b="1" u="sng" dirty="0" smtClean="0">
                <a:solidFill>
                  <a:srgbClr val="FF0000"/>
                </a:solidFill>
                <a:sym typeface="+mn-ea"/>
              </a:rPr>
              <a:t>Worksheet</a:t>
            </a:r>
            <a:r>
              <a:rPr kumimoji="1" lang="zh-CN" altLang="en-US" sz="3200" b="1" u="sng" dirty="0" smtClean="0">
                <a:solidFill>
                  <a:srgbClr val="FF0000"/>
                </a:solidFill>
                <a:sym typeface="+mn-ea"/>
              </a:rPr>
              <a:t> </a:t>
            </a:r>
            <a:r>
              <a:rPr kumimoji="1" lang="en-US" altLang="zh-CN" sz="3200" b="1" u="sng" dirty="0" smtClean="0">
                <a:solidFill>
                  <a:srgbClr val="FF0000"/>
                </a:solidFill>
                <a:sym typeface="+mn-ea"/>
              </a:rPr>
              <a:t>1</a:t>
            </a:r>
            <a:endParaRPr lang="en-US" altLang="zh-CN" sz="3200" b="1" dirty="0" smtClean="0"/>
          </a:p>
        </p:txBody>
      </p:sp>
      <p:grpSp>
        <p:nvGrpSpPr>
          <p:cNvPr id="2" name="组 3"/>
          <p:cNvGrpSpPr/>
          <p:nvPr/>
        </p:nvGrpSpPr>
        <p:grpSpPr>
          <a:xfrm>
            <a:off x="417195" y="1339215"/>
            <a:ext cx="11054715" cy="5346958"/>
            <a:chOff x="-217819" y="-270402"/>
            <a:chExt cx="9361819" cy="7538500"/>
          </a:xfrm>
        </p:grpSpPr>
        <p:pic>
          <p:nvPicPr>
            <p:cNvPr id="5" name="图片 4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704" y="3050802"/>
              <a:ext cx="1872045" cy="1026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图片 5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2523" y="3029087"/>
              <a:ext cx="1865476" cy="1026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图片 6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0226" y="3017856"/>
              <a:ext cx="1902432" cy="1026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直线箭头连接符 7"/>
            <p:cNvCxnSpPr/>
            <p:nvPr/>
          </p:nvCxnSpPr>
          <p:spPr bwMode="auto">
            <a:xfrm>
              <a:off x="0" y="4005064"/>
              <a:ext cx="9144000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组 8"/>
            <p:cNvGrpSpPr/>
            <p:nvPr/>
          </p:nvGrpSpPr>
          <p:grpSpPr>
            <a:xfrm>
              <a:off x="-217819" y="-270402"/>
              <a:ext cx="3000149" cy="2016376"/>
              <a:chOff x="-217819" y="-270402"/>
              <a:chExt cx="3000149" cy="2016376"/>
            </a:xfrm>
          </p:grpSpPr>
          <p:pic>
            <p:nvPicPr>
              <p:cNvPr id="10" name="图片 9"/>
              <p:cNvPicPr>
                <a:picLocks noChangeArrowheads="1"/>
              </p:cNvPicPr>
              <p:nvPr/>
            </p:nvPicPr>
            <p:blipFill>
              <a:blip r:embed="rId6"/>
              <a:stretch>
                <a:fillRect/>
              </a:stretch>
            </p:blipFill>
            <p:spPr bwMode="auto">
              <a:xfrm>
                <a:off x="434481" y="902549"/>
                <a:ext cx="1307946" cy="84342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0" name="文本框 39"/>
              <p:cNvSpPr txBox="1">
                <a:spLocks noChangeArrowheads="1"/>
              </p:cNvSpPr>
              <p:nvPr/>
            </p:nvSpPr>
            <p:spPr bwMode="auto">
              <a:xfrm>
                <a:off x="-217819" y="-270402"/>
                <a:ext cx="3000149" cy="10564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ctr" fontAlgn="base">
                  <a:spcAft>
                    <a:spcPts val="0"/>
                  </a:spcAft>
                </a:pPr>
                <a:r>
                  <a:rPr lang="en-US" sz="2135" b="1" kern="1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  <a:cs typeface="Times New Roman" panose="02020603050405020304" charset="0"/>
                  </a:rPr>
                  <a:t>went crunch and down came a tree   </a:t>
                </a:r>
                <a:endParaRPr lang="zh-CN" sz="3200" dirty="0">
                  <a:effectLst/>
                  <a:latin typeface="Times New Roman" panose="02020603050405020304" charset="0"/>
                  <a:ea typeface="等线" panose="02010600030101010101" charset="-122"/>
                </a:endParaRPr>
              </a:p>
            </p:txBody>
          </p:sp>
        </p:grpSp>
        <p:grpSp>
          <p:nvGrpSpPr>
            <p:cNvPr id="11" name="组 9"/>
            <p:cNvGrpSpPr/>
            <p:nvPr/>
          </p:nvGrpSpPr>
          <p:grpSpPr>
            <a:xfrm>
              <a:off x="3469444" y="5141040"/>
              <a:ext cx="2123186" cy="2025626"/>
              <a:chOff x="3469444" y="5141037"/>
              <a:chExt cx="2123186" cy="1923272"/>
            </a:xfrm>
          </p:grpSpPr>
          <p:pic>
            <p:nvPicPr>
              <p:cNvPr id="15" name="图片 14"/>
              <p:cNvPicPr>
                <a:picLocks noChangeArrowheads="1"/>
              </p:cNvPicPr>
              <p:nvPr/>
            </p:nvPicPr>
            <p:blipFill>
              <a:blip r:embed="rId7"/>
              <a:stretch>
                <a:fillRect/>
              </a:stretch>
            </p:blipFill>
            <p:spPr bwMode="auto">
              <a:xfrm>
                <a:off x="4126964" y="5141037"/>
                <a:ext cx="681513" cy="79279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8" name="文本框 37"/>
              <p:cNvSpPr txBox="1">
                <a:spLocks noChangeArrowheads="1"/>
              </p:cNvSpPr>
              <p:nvPr/>
            </p:nvSpPr>
            <p:spPr bwMode="auto">
              <a:xfrm>
                <a:off x="3469444" y="6061276"/>
                <a:ext cx="2123186" cy="10030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 fontAlgn="base">
                  <a:spcAft>
                    <a:spcPts val="0"/>
                  </a:spcAft>
                </a:pPr>
                <a:r>
                  <a:rPr lang="en-US" sz="2135" b="1" kern="1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  <a:cs typeface="Times New Roman" panose="02020603050405020304" charset="0"/>
                  </a:rPr>
                  <a:t>stayed under the rock</a:t>
                </a:r>
                <a:endParaRPr lang="zh-CN" sz="3200">
                  <a:effectLst/>
                  <a:latin typeface="Times New Roman" panose="02020603050405020304" charset="0"/>
                  <a:ea typeface="等线" panose="02010600030101010101" charset="-122"/>
                </a:endParaRPr>
              </a:p>
            </p:txBody>
          </p:sp>
        </p:grpSp>
        <p:grpSp>
          <p:nvGrpSpPr>
            <p:cNvPr id="18" name="组 10"/>
            <p:cNvGrpSpPr/>
            <p:nvPr/>
          </p:nvGrpSpPr>
          <p:grpSpPr>
            <a:xfrm>
              <a:off x="6610359" y="-38771"/>
              <a:ext cx="2161690" cy="1845399"/>
              <a:chOff x="6610359" y="-38771"/>
              <a:chExt cx="2161690" cy="1845399"/>
            </a:xfrm>
          </p:grpSpPr>
          <p:pic>
            <p:nvPicPr>
              <p:cNvPr id="35" name="图片 34"/>
              <p:cNvPicPr>
                <a:picLocks noChangeArrowheads="1"/>
              </p:cNvPicPr>
              <p:nvPr/>
            </p:nvPicPr>
            <p:blipFill>
              <a:blip r:embed="rId8"/>
              <a:stretch>
                <a:fillRect/>
              </a:stretch>
            </p:blipFill>
            <p:spPr bwMode="auto">
              <a:xfrm>
                <a:off x="7000499" y="786323"/>
                <a:ext cx="1573065" cy="10203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" name="文本框 35"/>
              <p:cNvSpPr txBox="1">
                <a:spLocks noChangeArrowheads="1"/>
              </p:cNvSpPr>
              <p:nvPr/>
            </p:nvSpPr>
            <p:spPr bwMode="auto">
              <a:xfrm>
                <a:off x="6610359" y="-38771"/>
                <a:ext cx="2161690" cy="592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 fontAlgn="base">
                  <a:spcAft>
                    <a:spcPts val="0"/>
                  </a:spcAft>
                </a:pPr>
                <a:r>
                  <a:rPr lang="en-US" sz="2135" b="1" kern="1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  <a:cs typeface="Times New Roman" panose="02020603050405020304" charset="0"/>
                  </a:rPr>
                  <a:t>ran away fast </a:t>
                </a:r>
                <a:endParaRPr lang="zh-CN" sz="3200">
                  <a:effectLst/>
                  <a:latin typeface="Times New Roman" panose="02020603050405020304" charset="0"/>
                  <a:ea typeface="等线" panose="02010600030101010101" charset="-122"/>
                </a:endParaRPr>
              </a:p>
            </p:txBody>
          </p:sp>
        </p:grpSp>
        <p:grpSp>
          <p:nvGrpSpPr>
            <p:cNvPr id="19" name="组 11"/>
            <p:cNvGrpSpPr/>
            <p:nvPr/>
          </p:nvGrpSpPr>
          <p:grpSpPr>
            <a:xfrm>
              <a:off x="6481027" y="5169307"/>
              <a:ext cx="2161690" cy="2098791"/>
              <a:chOff x="6481027" y="5169307"/>
              <a:chExt cx="2161690" cy="2098791"/>
            </a:xfrm>
          </p:grpSpPr>
          <p:pic>
            <p:nvPicPr>
              <p:cNvPr id="33" name="图片 32"/>
              <p:cNvPicPr>
                <a:picLocks noChangeArrowheads="1"/>
              </p:cNvPicPr>
              <p:nvPr/>
            </p:nvPicPr>
            <p:blipFill>
              <a:blip r:embed="rId9"/>
              <a:stretch>
                <a:fillRect/>
              </a:stretch>
            </p:blipFill>
            <p:spPr bwMode="auto">
              <a:xfrm>
                <a:off x="7115222" y="5169307"/>
                <a:ext cx="965572" cy="86156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4" name="文本框 33"/>
              <p:cNvSpPr txBox="1">
                <a:spLocks noChangeArrowheads="1"/>
              </p:cNvSpPr>
              <p:nvPr/>
            </p:nvSpPr>
            <p:spPr bwMode="auto">
              <a:xfrm>
                <a:off x="6481027" y="6211685"/>
                <a:ext cx="2161690" cy="10564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 fontAlgn="base">
                  <a:spcAft>
                    <a:spcPts val="0"/>
                  </a:spcAft>
                </a:pPr>
                <a:r>
                  <a:rPr lang="en-US" sz="2135" b="1" kern="1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  <a:cs typeface="Times New Roman" panose="02020603050405020304" charset="0"/>
                  </a:rPr>
                  <a:t>was scared but went tap, tap</a:t>
                </a:r>
                <a:endParaRPr lang="zh-CN" sz="3200">
                  <a:effectLst/>
                  <a:latin typeface="Times New Roman" panose="02020603050405020304" charset="0"/>
                  <a:ea typeface="等线" panose="02010600030101010101" charset="-122"/>
                </a:endParaRPr>
              </a:p>
            </p:txBody>
          </p:sp>
        </p:grpSp>
        <p:grpSp>
          <p:nvGrpSpPr>
            <p:cNvPr id="20" name="组 12"/>
            <p:cNvGrpSpPr/>
            <p:nvPr/>
          </p:nvGrpSpPr>
          <p:grpSpPr>
            <a:xfrm>
              <a:off x="96050" y="5188327"/>
              <a:ext cx="2160588" cy="2078994"/>
              <a:chOff x="96050" y="5188327"/>
              <a:chExt cx="2160588" cy="2078994"/>
            </a:xfrm>
          </p:grpSpPr>
          <p:pic>
            <p:nvPicPr>
              <p:cNvPr id="31" name="图片 30"/>
              <p:cNvPicPr>
                <a:picLocks noChangeArrowheads="1"/>
              </p:cNvPicPr>
              <p:nvPr/>
            </p:nvPicPr>
            <p:blipFill>
              <a:blip r:embed="rId10"/>
              <a:stretch>
                <a:fillRect/>
              </a:stretch>
            </p:blipFill>
            <p:spPr bwMode="auto">
              <a:xfrm>
                <a:off x="664593" y="5188327"/>
                <a:ext cx="946331" cy="82285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" name="文本框 31"/>
              <p:cNvSpPr txBox="1">
                <a:spLocks noChangeArrowheads="1"/>
              </p:cNvSpPr>
              <p:nvPr/>
            </p:nvSpPr>
            <p:spPr bwMode="auto">
              <a:xfrm>
                <a:off x="96050" y="6210908"/>
                <a:ext cx="2160588" cy="10564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 fontAlgn="base">
                  <a:spcAft>
                    <a:spcPts val="0"/>
                  </a:spcAft>
                </a:pPr>
                <a:r>
                  <a:rPr lang="en-US" sz="2135" b="1" kern="1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  <a:cs typeface="Times New Roman" panose="02020603050405020304" charset="0"/>
                  </a:rPr>
                  <a:t>stayed under the rock</a:t>
                </a:r>
                <a:endParaRPr lang="zh-CN" sz="3200">
                  <a:effectLst/>
                  <a:latin typeface="Times New Roman" panose="02020603050405020304" charset="0"/>
                  <a:ea typeface="等线" panose="02010600030101010101" charset="-122"/>
                </a:endParaRPr>
              </a:p>
            </p:txBody>
          </p:sp>
        </p:grpSp>
        <p:grpSp>
          <p:nvGrpSpPr>
            <p:cNvPr id="21" name="组 13"/>
            <p:cNvGrpSpPr/>
            <p:nvPr/>
          </p:nvGrpSpPr>
          <p:grpSpPr>
            <a:xfrm>
              <a:off x="3386815" y="-38513"/>
              <a:ext cx="2161690" cy="1845143"/>
              <a:chOff x="3386815" y="-38513"/>
              <a:chExt cx="2161690" cy="1845143"/>
            </a:xfrm>
          </p:grpSpPr>
          <p:pic>
            <p:nvPicPr>
              <p:cNvPr id="29" name="图片 28"/>
              <p:cNvPicPr/>
              <p:nvPr/>
            </p:nvPicPr>
            <p:blipFill>
              <a:blip r:embed="rId11"/>
              <a:stretch>
                <a:fillRect/>
              </a:stretch>
            </p:blipFill>
            <p:spPr bwMode="auto">
              <a:xfrm>
                <a:off x="4207862" y="842557"/>
                <a:ext cx="713686" cy="96407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" name="文本框 29"/>
              <p:cNvSpPr txBox="1">
                <a:spLocks noChangeArrowheads="1"/>
              </p:cNvSpPr>
              <p:nvPr/>
            </p:nvSpPr>
            <p:spPr bwMode="auto">
              <a:xfrm>
                <a:off x="3386815" y="-38513"/>
                <a:ext cx="2161690" cy="592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 fontAlgn="base">
                  <a:spcAft>
                    <a:spcPts val="0"/>
                  </a:spcAft>
                </a:pPr>
                <a:r>
                  <a:rPr lang="en-US" sz="2135" b="1" kern="1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  <a:cs typeface="Times New Roman" panose="02020603050405020304" charset="0"/>
                  </a:rPr>
                  <a:t>came to help</a:t>
                </a:r>
                <a:endParaRPr lang="zh-CN" sz="3200">
                  <a:effectLst/>
                  <a:latin typeface="Times New Roman" panose="02020603050405020304" charset="0"/>
                  <a:ea typeface="等线" panose="02010600030101010101" charset="-122"/>
                </a:endParaRPr>
              </a:p>
            </p:txBody>
          </p:sp>
        </p:grpSp>
        <p:cxnSp>
          <p:nvCxnSpPr>
            <p:cNvPr id="22" name="直线连接符 14"/>
            <p:cNvCxnSpPr/>
            <p:nvPr/>
          </p:nvCxnSpPr>
          <p:spPr>
            <a:xfrm>
              <a:off x="2608809" y="3501008"/>
              <a:ext cx="0" cy="491418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线连接符 15"/>
            <p:cNvCxnSpPr/>
            <p:nvPr/>
          </p:nvCxnSpPr>
          <p:spPr>
            <a:xfrm>
              <a:off x="5993185" y="3501008"/>
              <a:ext cx="0" cy="491418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椭圆 24"/>
            <p:cNvSpPr/>
            <p:nvPr/>
          </p:nvSpPr>
          <p:spPr>
            <a:xfrm>
              <a:off x="1060649" y="1698629"/>
              <a:ext cx="108000" cy="108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endParaRPr lang="zh-CN" altLang="en-US" sz="4800"/>
            </a:p>
          </p:txBody>
        </p:sp>
        <p:sp>
          <p:nvSpPr>
            <p:cNvPr id="26" name="椭圆 25"/>
            <p:cNvSpPr/>
            <p:nvPr/>
          </p:nvSpPr>
          <p:spPr>
            <a:xfrm>
              <a:off x="4401827" y="1637975"/>
              <a:ext cx="108000" cy="108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endParaRPr lang="zh-CN" altLang="en-US" sz="4800"/>
            </a:p>
          </p:txBody>
        </p:sp>
        <p:sp>
          <p:nvSpPr>
            <p:cNvPr id="27" name="椭圆 26"/>
            <p:cNvSpPr/>
            <p:nvPr/>
          </p:nvSpPr>
          <p:spPr>
            <a:xfrm>
              <a:off x="7649369" y="1592808"/>
              <a:ext cx="108000" cy="108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endParaRPr lang="zh-CN" altLang="en-US" sz="4800"/>
            </a:p>
          </p:txBody>
        </p:sp>
        <p:sp>
          <p:nvSpPr>
            <p:cNvPr id="28" name="椭圆 27"/>
            <p:cNvSpPr/>
            <p:nvPr/>
          </p:nvSpPr>
          <p:spPr>
            <a:xfrm>
              <a:off x="1050651" y="2888952"/>
              <a:ext cx="108000" cy="108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endParaRPr lang="zh-CN" altLang="en-US" sz="4800"/>
            </a:p>
          </p:txBody>
        </p:sp>
        <p:sp>
          <p:nvSpPr>
            <p:cNvPr id="41" name="椭圆 40"/>
            <p:cNvSpPr/>
            <p:nvPr/>
          </p:nvSpPr>
          <p:spPr>
            <a:xfrm>
              <a:off x="4423426" y="2888952"/>
              <a:ext cx="108000" cy="108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endParaRPr lang="zh-CN" altLang="en-US" sz="4800"/>
            </a:p>
          </p:txBody>
        </p:sp>
        <p:sp>
          <p:nvSpPr>
            <p:cNvPr id="42" name="椭圆 41"/>
            <p:cNvSpPr/>
            <p:nvPr/>
          </p:nvSpPr>
          <p:spPr>
            <a:xfrm>
              <a:off x="7742967" y="2888952"/>
              <a:ext cx="108000" cy="108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endParaRPr lang="zh-CN" altLang="en-US" sz="4800"/>
            </a:p>
          </p:txBody>
        </p:sp>
        <p:sp>
          <p:nvSpPr>
            <p:cNvPr id="43" name="椭圆 42"/>
            <p:cNvSpPr/>
            <p:nvPr/>
          </p:nvSpPr>
          <p:spPr>
            <a:xfrm>
              <a:off x="1060649" y="5013176"/>
              <a:ext cx="108000" cy="108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endParaRPr lang="zh-CN" altLang="en-US" sz="4800"/>
            </a:p>
          </p:txBody>
        </p:sp>
        <p:sp>
          <p:nvSpPr>
            <p:cNvPr id="44" name="椭圆 43"/>
            <p:cNvSpPr/>
            <p:nvPr/>
          </p:nvSpPr>
          <p:spPr>
            <a:xfrm>
              <a:off x="4423426" y="4977184"/>
              <a:ext cx="108000" cy="108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endParaRPr lang="zh-CN" altLang="en-US" sz="4800"/>
            </a:p>
          </p:txBody>
        </p:sp>
        <p:sp>
          <p:nvSpPr>
            <p:cNvPr id="45" name="椭圆 44"/>
            <p:cNvSpPr/>
            <p:nvPr/>
          </p:nvSpPr>
          <p:spPr>
            <a:xfrm>
              <a:off x="7742820" y="4977184"/>
              <a:ext cx="108000" cy="108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endParaRPr lang="zh-CN" altLang="en-US" sz="4800"/>
            </a:p>
          </p:txBody>
        </p:sp>
        <p:sp>
          <p:nvSpPr>
            <p:cNvPr id="46" name="椭圆 45"/>
            <p:cNvSpPr/>
            <p:nvPr/>
          </p:nvSpPr>
          <p:spPr>
            <a:xfrm>
              <a:off x="1057126" y="4090738"/>
              <a:ext cx="108000" cy="108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endParaRPr lang="zh-CN" altLang="en-US" sz="4800"/>
            </a:p>
          </p:txBody>
        </p:sp>
        <p:sp>
          <p:nvSpPr>
            <p:cNvPr id="47" name="椭圆 46"/>
            <p:cNvSpPr/>
            <p:nvPr/>
          </p:nvSpPr>
          <p:spPr>
            <a:xfrm>
              <a:off x="4429901" y="4064425"/>
              <a:ext cx="108000" cy="108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endParaRPr lang="zh-CN" altLang="en-US" sz="4800"/>
            </a:p>
          </p:txBody>
        </p:sp>
        <p:sp>
          <p:nvSpPr>
            <p:cNvPr id="48" name="椭圆 47"/>
            <p:cNvSpPr/>
            <p:nvPr/>
          </p:nvSpPr>
          <p:spPr>
            <a:xfrm>
              <a:off x="7749442" y="4063790"/>
              <a:ext cx="108000" cy="108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endParaRPr lang="zh-CN" altLang="en-US" sz="480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251460" y="123190"/>
            <a:ext cx="1802918" cy="384810"/>
          </a:xfrm>
          <a:prstGeom prst="homePlate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360" cy="6870065"/>
          </a:xfrm>
          <a:prstGeom prst="rect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23"/>
          <p:cNvSpPr/>
          <p:nvPr/>
        </p:nvSpPr>
        <p:spPr>
          <a:xfrm rot="2531025">
            <a:off x="11298555" y="4910455"/>
            <a:ext cx="793115" cy="1795780"/>
          </a:xfrm>
          <a:prstGeom prst="rtTriangle">
            <a:avLst/>
          </a:prstGeom>
          <a:solidFill>
            <a:srgbClr val="F7964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/>
          <p:nvPr/>
        </p:nvCxnSpPr>
        <p:spPr>
          <a:xfrm flipH="1">
            <a:off x="12000865" y="0"/>
            <a:ext cx="119380" cy="494093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endCxn id="24" idx="4"/>
          </p:cNvCxnSpPr>
          <p:nvPr/>
        </p:nvCxnSpPr>
        <p:spPr>
          <a:xfrm flipH="1">
            <a:off x="11386185" y="4940935"/>
            <a:ext cx="614680" cy="179895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4402" y="123190"/>
            <a:ext cx="1091994" cy="374650"/>
          </a:xfrm>
          <a:prstGeom prst="rect">
            <a:avLst/>
          </a:prstGeom>
        </p:spPr>
      </p:pic>
      <p:grpSp>
        <p:nvGrpSpPr>
          <p:cNvPr id="2" name="组 3"/>
          <p:cNvGrpSpPr/>
          <p:nvPr/>
        </p:nvGrpSpPr>
        <p:grpSpPr>
          <a:xfrm>
            <a:off x="417195" y="747395"/>
            <a:ext cx="11054715" cy="5847051"/>
            <a:chOff x="-217819" y="-270402"/>
            <a:chExt cx="9361819" cy="7434866"/>
          </a:xfrm>
        </p:grpSpPr>
        <p:pic>
          <p:nvPicPr>
            <p:cNvPr id="5" name="图片 4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704" y="3050802"/>
              <a:ext cx="1872045" cy="1026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图片 5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2523" y="3029087"/>
              <a:ext cx="1865476" cy="1026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图片 6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0226" y="3017856"/>
              <a:ext cx="1902432" cy="1026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直线箭头连接符 7"/>
            <p:cNvCxnSpPr/>
            <p:nvPr/>
          </p:nvCxnSpPr>
          <p:spPr bwMode="auto">
            <a:xfrm>
              <a:off x="0" y="4005064"/>
              <a:ext cx="9144000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组 8"/>
            <p:cNvGrpSpPr/>
            <p:nvPr/>
          </p:nvGrpSpPr>
          <p:grpSpPr>
            <a:xfrm>
              <a:off x="-217819" y="-270402"/>
              <a:ext cx="3000149" cy="1956383"/>
              <a:chOff x="-217819" y="-270402"/>
              <a:chExt cx="3000149" cy="1956383"/>
            </a:xfrm>
          </p:grpSpPr>
          <p:pic>
            <p:nvPicPr>
              <p:cNvPr id="10" name="图片 9"/>
              <p:cNvPicPr>
                <a:picLocks noChangeArrowheads="1"/>
              </p:cNvPicPr>
              <p:nvPr/>
            </p:nvPicPr>
            <p:blipFill>
              <a:blip r:embed="rId6"/>
              <a:stretch>
                <a:fillRect/>
              </a:stretch>
            </p:blipFill>
            <p:spPr bwMode="auto">
              <a:xfrm>
                <a:off x="924768" y="842556"/>
                <a:ext cx="518658" cy="84342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0" name="文本框 39"/>
              <p:cNvSpPr txBox="1">
                <a:spLocks noChangeArrowheads="1"/>
              </p:cNvSpPr>
              <p:nvPr/>
            </p:nvSpPr>
            <p:spPr bwMode="auto">
              <a:xfrm>
                <a:off x="-217819" y="-270402"/>
                <a:ext cx="3000149" cy="9527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ctr" fontAlgn="base">
                  <a:spcAft>
                    <a:spcPts val="0"/>
                  </a:spcAft>
                </a:pPr>
                <a:r>
                  <a:rPr lang="en-US" sz="2135" b="1" kern="1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  <a:cs typeface="Times New Roman" panose="02020603050405020304" charset="0"/>
                  </a:rPr>
                  <a:t>went crunch and down came a tree   </a:t>
                </a:r>
                <a:endParaRPr lang="zh-CN" sz="3200">
                  <a:effectLst/>
                  <a:latin typeface="Times New Roman" panose="02020603050405020304" charset="0"/>
                  <a:ea typeface="等线" panose="02010600030101010101" charset="-122"/>
                </a:endParaRPr>
              </a:p>
            </p:txBody>
          </p:sp>
        </p:grpSp>
        <p:grpSp>
          <p:nvGrpSpPr>
            <p:cNvPr id="11" name="组 9"/>
            <p:cNvGrpSpPr/>
            <p:nvPr/>
          </p:nvGrpSpPr>
          <p:grpSpPr>
            <a:xfrm>
              <a:off x="3469444" y="5141040"/>
              <a:ext cx="2123186" cy="1921991"/>
              <a:chOff x="3469444" y="5141037"/>
              <a:chExt cx="2123186" cy="1824874"/>
            </a:xfrm>
          </p:grpSpPr>
          <p:pic>
            <p:nvPicPr>
              <p:cNvPr id="15" name="图片 14"/>
              <p:cNvPicPr>
                <a:picLocks noChangeArrowheads="1"/>
              </p:cNvPicPr>
              <p:nvPr/>
            </p:nvPicPr>
            <p:blipFill>
              <a:blip r:embed="rId7"/>
              <a:stretch>
                <a:fillRect/>
              </a:stretch>
            </p:blipFill>
            <p:spPr bwMode="auto">
              <a:xfrm>
                <a:off x="4089899" y="5141037"/>
                <a:ext cx="755642" cy="79279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8" name="文本框 37"/>
              <p:cNvSpPr txBox="1">
                <a:spLocks noChangeArrowheads="1"/>
              </p:cNvSpPr>
              <p:nvPr/>
            </p:nvSpPr>
            <p:spPr bwMode="auto">
              <a:xfrm>
                <a:off x="3469444" y="6061276"/>
                <a:ext cx="2123186" cy="9046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 fontAlgn="base">
                  <a:spcAft>
                    <a:spcPts val="0"/>
                  </a:spcAft>
                </a:pPr>
                <a:r>
                  <a:rPr lang="en-US" sz="2135" b="1" kern="1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  <a:cs typeface="Times New Roman" panose="02020603050405020304" charset="0"/>
                  </a:rPr>
                  <a:t>stayed under the rock</a:t>
                </a:r>
                <a:endParaRPr lang="zh-CN" sz="3200">
                  <a:effectLst/>
                  <a:latin typeface="Times New Roman" panose="02020603050405020304" charset="0"/>
                  <a:ea typeface="等线" panose="02010600030101010101" charset="-122"/>
                </a:endParaRPr>
              </a:p>
            </p:txBody>
          </p:sp>
        </p:grpSp>
        <p:grpSp>
          <p:nvGrpSpPr>
            <p:cNvPr id="18" name="组 10"/>
            <p:cNvGrpSpPr/>
            <p:nvPr/>
          </p:nvGrpSpPr>
          <p:grpSpPr>
            <a:xfrm>
              <a:off x="6610359" y="-38771"/>
              <a:ext cx="2161690" cy="1604870"/>
              <a:chOff x="6610359" y="-38771"/>
              <a:chExt cx="2161690" cy="1604870"/>
            </a:xfrm>
          </p:grpSpPr>
          <p:pic>
            <p:nvPicPr>
              <p:cNvPr id="35" name="图片 34"/>
              <p:cNvPicPr>
                <a:picLocks noChangeArrowheads="1"/>
              </p:cNvPicPr>
              <p:nvPr/>
            </p:nvPicPr>
            <p:blipFill>
              <a:blip r:embed="rId8"/>
              <a:stretch>
                <a:fillRect/>
              </a:stretch>
            </p:blipFill>
            <p:spPr bwMode="auto">
              <a:xfrm>
                <a:off x="7325580" y="786324"/>
                <a:ext cx="755578" cy="77977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" name="文本框 35"/>
              <p:cNvSpPr txBox="1">
                <a:spLocks noChangeArrowheads="1"/>
              </p:cNvSpPr>
              <p:nvPr/>
            </p:nvSpPr>
            <p:spPr bwMode="auto">
              <a:xfrm>
                <a:off x="6610359" y="-38771"/>
                <a:ext cx="2161690" cy="534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 fontAlgn="base">
                  <a:spcAft>
                    <a:spcPts val="0"/>
                  </a:spcAft>
                </a:pPr>
                <a:r>
                  <a:rPr lang="en-US" sz="2135" b="1" kern="1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  <a:cs typeface="Times New Roman" panose="02020603050405020304" charset="0"/>
                  </a:rPr>
                  <a:t>ran away fast </a:t>
                </a:r>
                <a:endParaRPr lang="zh-CN" sz="3200">
                  <a:effectLst/>
                  <a:latin typeface="Times New Roman" panose="02020603050405020304" charset="0"/>
                  <a:ea typeface="等线" panose="02010600030101010101" charset="-122"/>
                </a:endParaRPr>
              </a:p>
            </p:txBody>
          </p:sp>
        </p:grpSp>
        <p:grpSp>
          <p:nvGrpSpPr>
            <p:cNvPr id="19" name="组 11"/>
            <p:cNvGrpSpPr/>
            <p:nvPr/>
          </p:nvGrpSpPr>
          <p:grpSpPr>
            <a:xfrm>
              <a:off x="6481027" y="5169307"/>
              <a:ext cx="2161690" cy="1995157"/>
              <a:chOff x="6481027" y="5169307"/>
              <a:chExt cx="2161690" cy="1995157"/>
            </a:xfrm>
          </p:grpSpPr>
          <p:pic>
            <p:nvPicPr>
              <p:cNvPr id="33" name="图片 32"/>
              <p:cNvPicPr>
                <a:picLocks noChangeArrowheads="1"/>
              </p:cNvPicPr>
              <p:nvPr/>
            </p:nvPicPr>
            <p:blipFill>
              <a:blip r:embed="rId9"/>
              <a:stretch>
                <a:fillRect/>
              </a:stretch>
            </p:blipFill>
            <p:spPr bwMode="auto">
              <a:xfrm>
                <a:off x="7506708" y="5169307"/>
                <a:ext cx="580885" cy="86155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4" name="文本框 33"/>
              <p:cNvSpPr txBox="1">
                <a:spLocks noChangeArrowheads="1"/>
              </p:cNvSpPr>
              <p:nvPr/>
            </p:nvSpPr>
            <p:spPr bwMode="auto">
              <a:xfrm>
                <a:off x="6481027" y="6211685"/>
                <a:ext cx="2161690" cy="9527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 fontAlgn="base">
                  <a:spcAft>
                    <a:spcPts val="0"/>
                  </a:spcAft>
                </a:pPr>
                <a:r>
                  <a:rPr lang="en-US" sz="2135" b="1" kern="1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  <a:cs typeface="Times New Roman" panose="02020603050405020304" charset="0"/>
                  </a:rPr>
                  <a:t>was scared but went tap, tap</a:t>
                </a:r>
                <a:endParaRPr lang="zh-CN" sz="3200">
                  <a:effectLst/>
                  <a:latin typeface="Times New Roman" panose="02020603050405020304" charset="0"/>
                  <a:ea typeface="等线" panose="02010600030101010101" charset="-122"/>
                </a:endParaRPr>
              </a:p>
            </p:txBody>
          </p:sp>
        </p:grpSp>
        <p:grpSp>
          <p:nvGrpSpPr>
            <p:cNvPr id="20" name="组 12"/>
            <p:cNvGrpSpPr/>
            <p:nvPr/>
          </p:nvGrpSpPr>
          <p:grpSpPr>
            <a:xfrm>
              <a:off x="96050" y="5228688"/>
              <a:ext cx="2160588" cy="1934999"/>
              <a:chOff x="96050" y="5228688"/>
              <a:chExt cx="2160588" cy="1934999"/>
            </a:xfrm>
          </p:grpSpPr>
          <p:pic>
            <p:nvPicPr>
              <p:cNvPr id="31" name="图片 30"/>
              <p:cNvPicPr>
                <a:picLocks noChangeArrowheads="1"/>
              </p:cNvPicPr>
              <p:nvPr/>
            </p:nvPicPr>
            <p:blipFill>
              <a:blip r:embed="rId10"/>
              <a:stretch>
                <a:fillRect/>
              </a:stretch>
            </p:blipFill>
            <p:spPr bwMode="auto">
              <a:xfrm>
                <a:off x="664593" y="5228688"/>
                <a:ext cx="946331" cy="74213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" name="文本框 31"/>
              <p:cNvSpPr txBox="1">
                <a:spLocks noChangeArrowheads="1"/>
              </p:cNvSpPr>
              <p:nvPr/>
            </p:nvSpPr>
            <p:spPr bwMode="auto">
              <a:xfrm>
                <a:off x="96050" y="6210908"/>
                <a:ext cx="2160588" cy="9527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 fontAlgn="base">
                  <a:spcAft>
                    <a:spcPts val="0"/>
                  </a:spcAft>
                </a:pPr>
                <a:r>
                  <a:rPr lang="en-US" sz="2135" b="1" kern="1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  <a:cs typeface="Times New Roman" panose="02020603050405020304" charset="0"/>
                  </a:rPr>
                  <a:t>stayed under the rock</a:t>
                </a:r>
                <a:endParaRPr lang="zh-CN" sz="3200">
                  <a:effectLst/>
                  <a:latin typeface="Times New Roman" panose="02020603050405020304" charset="0"/>
                  <a:ea typeface="等线" panose="02010600030101010101" charset="-122"/>
                </a:endParaRPr>
              </a:p>
            </p:txBody>
          </p:sp>
        </p:grpSp>
        <p:grpSp>
          <p:nvGrpSpPr>
            <p:cNvPr id="21" name="组 13"/>
            <p:cNvGrpSpPr/>
            <p:nvPr/>
          </p:nvGrpSpPr>
          <p:grpSpPr>
            <a:xfrm>
              <a:off x="3386815" y="-38513"/>
              <a:ext cx="2161690" cy="1672242"/>
              <a:chOff x="3386815" y="-38513"/>
              <a:chExt cx="2161690" cy="1672242"/>
            </a:xfrm>
          </p:grpSpPr>
          <p:pic>
            <p:nvPicPr>
              <p:cNvPr id="29" name="图片 28"/>
              <p:cNvPicPr/>
              <p:nvPr/>
            </p:nvPicPr>
            <p:blipFill>
              <a:blip r:embed="rId11"/>
              <a:stretch>
                <a:fillRect/>
              </a:stretch>
            </p:blipFill>
            <p:spPr bwMode="auto">
              <a:xfrm>
                <a:off x="4128402" y="842556"/>
                <a:ext cx="649398" cy="79117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" name="文本框 29"/>
              <p:cNvSpPr txBox="1">
                <a:spLocks noChangeArrowheads="1"/>
              </p:cNvSpPr>
              <p:nvPr/>
            </p:nvSpPr>
            <p:spPr bwMode="auto">
              <a:xfrm>
                <a:off x="3386815" y="-38513"/>
                <a:ext cx="2161690" cy="534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 fontAlgn="base">
                  <a:spcAft>
                    <a:spcPts val="0"/>
                  </a:spcAft>
                </a:pPr>
                <a:r>
                  <a:rPr lang="en-US" sz="2135" b="1" kern="1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  <a:cs typeface="Times New Roman" panose="02020603050405020304" charset="0"/>
                  </a:rPr>
                  <a:t>came to help</a:t>
                </a:r>
                <a:endParaRPr lang="zh-CN" sz="3200">
                  <a:effectLst/>
                  <a:latin typeface="Times New Roman" panose="02020603050405020304" charset="0"/>
                  <a:ea typeface="等线" panose="02010600030101010101" charset="-122"/>
                </a:endParaRPr>
              </a:p>
            </p:txBody>
          </p:sp>
        </p:grpSp>
        <p:cxnSp>
          <p:nvCxnSpPr>
            <p:cNvPr id="22" name="直线连接符 14"/>
            <p:cNvCxnSpPr/>
            <p:nvPr/>
          </p:nvCxnSpPr>
          <p:spPr>
            <a:xfrm>
              <a:off x="2608809" y="3501008"/>
              <a:ext cx="0" cy="491418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线连接符 15"/>
            <p:cNvCxnSpPr/>
            <p:nvPr/>
          </p:nvCxnSpPr>
          <p:spPr>
            <a:xfrm>
              <a:off x="5993185" y="3501008"/>
              <a:ext cx="0" cy="491418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椭圆 24"/>
            <p:cNvSpPr/>
            <p:nvPr/>
          </p:nvSpPr>
          <p:spPr>
            <a:xfrm>
              <a:off x="1060649" y="1698629"/>
              <a:ext cx="108000" cy="108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endParaRPr lang="zh-CN" altLang="en-US" sz="4800"/>
            </a:p>
          </p:txBody>
        </p:sp>
        <p:sp>
          <p:nvSpPr>
            <p:cNvPr id="26" name="椭圆 25"/>
            <p:cNvSpPr/>
            <p:nvPr/>
          </p:nvSpPr>
          <p:spPr>
            <a:xfrm>
              <a:off x="4401827" y="1637975"/>
              <a:ext cx="108000" cy="108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endParaRPr lang="zh-CN" altLang="en-US" sz="4800"/>
            </a:p>
          </p:txBody>
        </p:sp>
        <p:sp>
          <p:nvSpPr>
            <p:cNvPr id="27" name="椭圆 26"/>
            <p:cNvSpPr/>
            <p:nvPr/>
          </p:nvSpPr>
          <p:spPr>
            <a:xfrm>
              <a:off x="7649369" y="1592808"/>
              <a:ext cx="108000" cy="108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endParaRPr lang="zh-CN" altLang="en-US" sz="4800"/>
            </a:p>
          </p:txBody>
        </p:sp>
        <p:sp>
          <p:nvSpPr>
            <p:cNvPr id="28" name="椭圆 27"/>
            <p:cNvSpPr/>
            <p:nvPr/>
          </p:nvSpPr>
          <p:spPr>
            <a:xfrm>
              <a:off x="1050651" y="2888952"/>
              <a:ext cx="108000" cy="108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endParaRPr lang="zh-CN" altLang="en-US" sz="4800"/>
            </a:p>
          </p:txBody>
        </p:sp>
        <p:sp>
          <p:nvSpPr>
            <p:cNvPr id="41" name="椭圆 40"/>
            <p:cNvSpPr/>
            <p:nvPr/>
          </p:nvSpPr>
          <p:spPr>
            <a:xfrm>
              <a:off x="4423426" y="2888952"/>
              <a:ext cx="108000" cy="108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endParaRPr lang="zh-CN" altLang="en-US" sz="4800"/>
            </a:p>
          </p:txBody>
        </p:sp>
        <p:sp>
          <p:nvSpPr>
            <p:cNvPr id="42" name="椭圆 41"/>
            <p:cNvSpPr/>
            <p:nvPr/>
          </p:nvSpPr>
          <p:spPr>
            <a:xfrm>
              <a:off x="7742967" y="2888952"/>
              <a:ext cx="108000" cy="108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endParaRPr lang="zh-CN" altLang="en-US" sz="4800"/>
            </a:p>
          </p:txBody>
        </p:sp>
        <p:sp>
          <p:nvSpPr>
            <p:cNvPr id="43" name="椭圆 42"/>
            <p:cNvSpPr/>
            <p:nvPr/>
          </p:nvSpPr>
          <p:spPr>
            <a:xfrm>
              <a:off x="1060649" y="5013176"/>
              <a:ext cx="108000" cy="108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endParaRPr lang="zh-CN" altLang="en-US" sz="4800"/>
            </a:p>
          </p:txBody>
        </p:sp>
        <p:sp>
          <p:nvSpPr>
            <p:cNvPr id="44" name="椭圆 43"/>
            <p:cNvSpPr/>
            <p:nvPr/>
          </p:nvSpPr>
          <p:spPr>
            <a:xfrm>
              <a:off x="4423426" y="4977184"/>
              <a:ext cx="108000" cy="108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endParaRPr lang="zh-CN" altLang="en-US" sz="4800"/>
            </a:p>
          </p:txBody>
        </p:sp>
        <p:sp>
          <p:nvSpPr>
            <p:cNvPr id="45" name="椭圆 44"/>
            <p:cNvSpPr/>
            <p:nvPr/>
          </p:nvSpPr>
          <p:spPr>
            <a:xfrm>
              <a:off x="7742820" y="4977184"/>
              <a:ext cx="108000" cy="108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endParaRPr lang="zh-CN" altLang="en-US" sz="4800"/>
            </a:p>
          </p:txBody>
        </p:sp>
        <p:sp>
          <p:nvSpPr>
            <p:cNvPr id="46" name="椭圆 45"/>
            <p:cNvSpPr/>
            <p:nvPr/>
          </p:nvSpPr>
          <p:spPr>
            <a:xfrm>
              <a:off x="1057126" y="4090738"/>
              <a:ext cx="108000" cy="108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endParaRPr lang="zh-CN" altLang="en-US" sz="4800"/>
            </a:p>
          </p:txBody>
        </p:sp>
        <p:sp>
          <p:nvSpPr>
            <p:cNvPr id="47" name="椭圆 46"/>
            <p:cNvSpPr/>
            <p:nvPr/>
          </p:nvSpPr>
          <p:spPr>
            <a:xfrm>
              <a:off x="4429901" y="4064425"/>
              <a:ext cx="108000" cy="108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endParaRPr lang="zh-CN" altLang="en-US" sz="4800"/>
            </a:p>
          </p:txBody>
        </p:sp>
        <p:sp>
          <p:nvSpPr>
            <p:cNvPr id="48" name="椭圆 47"/>
            <p:cNvSpPr/>
            <p:nvPr/>
          </p:nvSpPr>
          <p:spPr>
            <a:xfrm>
              <a:off x="7749442" y="4063790"/>
              <a:ext cx="108000" cy="108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endParaRPr lang="zh-CN" altLang="en-US" sz="4800"/>
            </a:p>
          </p:txBody>
        </p:sp>
      </p:grpSp>
      <p:cxnSp>
        <p:nvCxnSpPr>
          <p:cNvPr id="12" name="直接连接符 11"/>
          <p:cNvCxnSpPr>
            <a:stCxn id="27" idx="4"/>
            <a:endCxn id="41" idx="0"/>
          </p:cNvCxnSpPr>
          <p:nvPr/>
        </p:nvCxnSpPr>
        <p:spPr>
          <a:xfrm flipH="1">
            <a:off x="5962015" y="2298065"/>
            <a:ext cx="3809365" cy="93408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直接连接符 13"/>
          <p:cNvCxnSpPr>
            <a:endCxn id="28" idx="0"/>
          </p:cNvCxnSpPr>
          <p:nvPr/>
        </p:nvCxnSpPr>
        <p:spPr>
          <a:xfrm>
            <a:off x="1979295" y="2338705"/>
            <a:ext cx="0" cy="89344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直接连接符 15"/>
          <p:cNvCxnSpPr>
            <a:stCxn id="46" idx="4"/>
          </p:cNvCxnSpPr>
          <p:nvPr/>
        </p:nvCxnSpPr>
        <p:spPr>
          <a:xfrm>
            <a:off x="1986915" y="4262120"/>
            <a:ext cx="3949065" cy="61214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9" name="直接连接符 48"/>
          <p:cNvCxnSpPr>
            <a:endCxn id="45" idx="7"/>
          </p:cNvCxnSpPr>
          <p:nvPr/>
        </p:nvCxnSpPr>
        <p:spPr>
          <a:xfrm>
            <a:off x="5974715" y="4177030"/>
            <a:ext cx="3951605" cy="70993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1" name="直接连接符 50"/>
          <p:cNvCxnSpPr/>
          <p:nvPr/>
        </p:nvCxnSpPr>
        <p:spPr>
          <a:xfrm flipH="1">
            <a:off x="1979295" y="4262120"/>
            <a:ext cx="7947025" cy="69723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2" name="直接连接符 51"/>
          <p:cNvCxnSpPr>
            <a:stCxn id="42" idx="7"/>
            <a:endCxn id="26" idx="3"/>
          </p:cNvCxnSpPr>
          <p:nvPr/>
        </p:nvCxnSpPr>
        <p:spPr>
          <a:xfrm flipH="1" flipV="1">
            <a:off x="5890895" y="2320290"/>
            <a:ext cx="4036060" cy="92456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819" y="365126"/>
            <a:ext cx="4686300" cy="647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319" y="365126"/>
            <a:ext cx="4762500" cy="648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7625" y="2294890"/>
            <a:ext cx="1844675" cy="1550670"/>
          </a:xfrm>
          <a:prstGeom prst="ellipse">
            <a:avLst/>
          </a:prstGeom>
        </p:spPr>
      </p:pic>
      <p:sp>
        <p:nvSpPr>
          <p:cNvPr id="5" name="圆角矩形标注 4"/>
          <p:cNvSpPr/>
          <p:nvPr/>
        </p:nvSpPr>
        <p:spPr>
          <a:xfrm>
            <a:off x="2024380" y="3673475"/>
            <a:ext cx="5903595" cy="690245"/>
          </a:xfrm>
          <a:prstGeom prst="wedgeRoundRectCallout">
            <a:avLst>
              <a:gd name="adj1" fmla="val 66343"/>
              <a:gd name="adj2" fmla="val 16536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indent="-228600"/>
            <a:r>
              <a:rPr lang="en-US" altLang="zh-CN" sz="3200" b="1" dirty="0">
                <a:sym typeface="+mn-ea"/>
              </a:rPr>
              <a:t>What was Little Dinosaur doing?</a:t>
            </a:r>
          </a:p>
        </p:txBody>
      </p:sp>
      <p:sp>
        <p:nvSpPr>
          <p:cNvPr id="6" name="圆角矩形标注 5"/>
          <p:cNvSpPr/>
          <p:nvPr/>
        </p:nvSpPr>
        <p:spPr>
          <a:xfrm>
            <a:off x="2024380" y="3673475"/>
            <a:ext cx="5903595" cy="690245"/>
          </a:xfrm>
          <a:prstGeom prst="wedgeRoundRectCallout">
            <a:avLst>
              <a:gd name="adj1" fmla="val 66343"/>
              <a:gd name="adj2" fmla="val 16536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indent="-228600" algn="ctr"/>
            <a:r>
              <a:rPr lang="en-US" altLang="zh-CN" sz="3200" b="1" dirty="0">
                <a:sym typeface="+mn-ea"/>
              </a:rPr>
              <a:t>How did he feel?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207" y="321410"/>
            <a:ext cx="4714875" cy="650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607" y="321410"/>
            <a:ext cx="4800600" cy="650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圆角矩形标注 5"/>
          <p:cNvSpPr/>
          <p:nvPr/>
        </p:nvSpPr>
        <p:spPr>
          <a:xfrm>
            <a:off x="4627245" y="462915"/>
            <a:ext cx="5903595" cy="690245"/>
          </a:xfrm>
          <a:prstGeom prst="wedgeRoundRectCallout">
            <a:avLst>
              <a:gd name="adj1" fmla="val -58744"/>
              <a:gd name="adj2" fmla="val -33348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indent="-228600" algn="ctr"/>
            <a:r>
              <a:rPr lang="en-US" altLang="zh-CN" sz="3200" b="1" dirty="0">
                <a:sym typeface="+mn-ea"/>
              </a:rPr>
              <a:t>How did Big Dinosaur help him?</a:t>
            </a:r>
          </a:p>
        </p:txBody>
      </p:sp>
      <p:sp>
        <p:nvSpPr>
          <p:cNvPr id="3" name="圆角矩形标注 2"/>
          <p:cNvSpPr/>
          <p:nvPr/>
        </p:nvSpPr>
        <p:spPr>
          <a:xfrm>
            <a:off x="4627245" y="462915"/>
            <a:ext cx="5903595" cy="690245"/>
          </a:xfrm>
          <a:prstGeom prst="wedgeRoundRectCallout">
            <a:avLst>
              <a:gd name="adj1" fmla="val -58744"/>
              <a:gd name="adj2" fmla="val -33348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indent="-228600" algn="ctr"/>
            <a:r>
              <a:rPr lang="en-US" altLang="zh-CN" sz="3200" b="1" dirty="0">
                <a:sym typeface="+mn-ea"/>
              </a:rPr>
              <a:t>What do you think of him?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3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335360" y="164637"/>
            <a:ext cx="1440160" cy="384043"/>
          </a:xfrm>
          <a:prstGeom prst="homePlate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623392" cy="6858000"/>
          </a:xfrm>
          <a:prstGeom prst="rect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24" name="直角三角形 23"/>
          <p:cNvSpPr/>
          <p:nvPr/>
        </p:nvSpPr>
        <p:spPr>
          <a:xfrm rot="2531025">
            <a:off x="11361597" y="4941936"/>
            <a:ext cx="1057787" cy="1793120"/>
          </a:xfrm>
          <a:prstGeom prst="rtTriangle">
            <a:avLst/>
          </a:prstGeom>
          <a:solidFill>
            <a:srgbClr val="F7964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12100633" y="0"/>
            <a:ext cx="91367" cy="48189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11680348" y="4818992"/>
            <a:ext cx="420285" cy="20390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59861" y="0"/>
            <a:ext cx="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392" y="164637"/>
            <a:ext cx="960107" cy="374441"/>
          </a:xfrm>
          <a:prstGeom prst="rect">
            <a:avLst/>
          </a:prstGeom>
        </p:spPr>
      </p:pic>
      <p:pic>
        <p:nvPicPr>
          <p:cNvPr id="12" name="图片 11" descr="d1444b92ea371f7e939ba98008845ca0.png"/>
          <p:cNvPicPr>
            <a:picLocks noChangeAspect="1"/>
          </p:cNvPicPr>
          <p:nvPr/>
        </p:nvPicPr>
        <p:blipFill>
          <a:blip r:embed="rId3" cstate="print"/>
          <a:srcRect l="5201" t="12201" r="6601" b="19200"/>
          <a:stretch>
            <a:fillRect/>
          </a:stretch>
        </p:blipFill>
        <p:spPr>
          <a:xfrm>
            <a:off x="1295467" y="2084851"/>
            <a:ext cx="4992555" cy="326436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87488" y="2468893"/>
            <a:ext cx="4704523" cy="2392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735" dirty="0" smtClean="0"/>
              <a:t>Tips:</a:t>
            </a:r>
          </a:p>
          <a:p>
            <a:r>
              <a:rPr lang="en-US" altLang="zh-CN" sz="3735" dirty="0" smtClean="0"/>
              <a:t>1. Listen carefully.</a:t>
            </a:r>
          </a:p>
          <a:p>
            <a:r>
              <a:rPr lang="en-US" altLang="zh-CN" sz="3735" dirty="0" smtClean="0"/>
              <a:t>2. Follow to read.</a:t>
            </a:r>
          </a:p>
          <a:p>
            <a:r>
              <a:rPr lang="en-US" altLang="zh-CN" sz="3735" dirty="0" smtClean="0"/>
              <a:t>3. Point with fingers.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5413" y="548680"/>
            <a:ext cx="10945216" cy="748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65" b="1" dirty="0" smtClean="0"/>
              <a:t>Listen and repeat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729154" y="1251903"/>
            <a:ext cx="3845061" cy="5196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335360" y="164637"/>
            <a:ext cx="1440160" cy="384043"/>
          </a:xfrm>
          <a:prstGeom prst="homePlate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623392" cy="6858000"/>
          </a:xfrm>
          <a:prstGeom prst="rect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24" name="直角三角形 23"/>
          <p:cNvSpPr/>
          <p:nvPr/>
        </p:nvSpPr>
        <p:spPr>
          <a:xfrm rot="2531025">
            <a:off x="11361597" y="4941936"/>
            <a:ext cx="1057787" cy="1793120"/>
          </a:xfrm>
          <a:prstGeom prst="rtTriangle">
            <a:avLst/>
          </a:prstGeom>
          <a:solidFill>
            <a:srgbClr val="F7964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12100633" y="0"/>
            <a:ext cx="91367" cy="48189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11680348" y="4818992"/>
            <a:ext cx="420285" cy="20390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59861" y="0"/>
            <a:ext cx="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392" y="164637"/>
            <a:ext cx="960107" cy="374441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888490" y="437515"/>
            <a:ext cx="5809411" cy="107721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kumimoji="1" lang="en-US" altLang="zh-CN" sz="3200" b="1" dirty="0" smtClean="0">
                <a:sym typeface="+mn-ea"/>
              </a:rPr>
              <a:t>1. Finish</a:t>
            </a:r>
            <a:r>
              <a:rPr kumimoji="1" lang="zh-CN" altLang="en-US" sz="3200" b="1" dirty="0" smtClean="0">
                <a:sym typeface="+mn-ea"/>
              </a:rPr>
              <a:t> </a:t>
            </a:r>
            <a:r>
              <a:rPr kumimoji="1" lang="en-US" altLang="zh-CN" sz="3200" b="1" u="sng" dirty="0" smtClean="0">
                <a:solidFill>
                  <a:srgbClr val="FF0000"/>
                </a:solidFill>
                <a:sym typeface="+mn-ea"/>
              </a:rPr>
              <a:t>Worksheet</a:t>
            </a:r>
            <a:r>
              <a:rPr kumimoji="1" lang="zh-CN" altLang="en-US" sz="3200" b="1" u="sng" dirty="0" smtClean="0">
                <a:solidFill>
                  <a:srgbClr val="FF0000"/>
                </a:solidFill>
                <a:sym typeface="+mn-ea"/>
              </a:rPr>
              <a:t> </a:t>
            </a:r>
            <a:r>
              <a:rPr kumimoji="1" lang="en-US" altLang="zh-CN" sz="3200" b="1" u="sng" dirty="0" smtClean="0">
                <a:solidFill>
                  <a:srgbClr val="FF0000"/>
                </a:solidFill>
                <a:sym typeface="+mn-ea"/>
              </a:rPr>
              <a:t>2</a:t>
            </a:r>
          </a:p>
          <a:p>
            <a:r>
              <a:rPr kumimoji="1" lang="en-US" altLang="zh-CN" sz="3200" b="1" dirty="0" smtClean="0">
                <a:sym typeface="+mn-ea"/>
              </a:rPr>
              <a:t>2. Talk</a:t>
            </a:r>
            <a:r>
              <a:rPr kumimoji="1" lang="zh-CN" altLang="en-US" sz="3200" b="1" dirty="0" smtClean="0">
                <a:sym typeface="+mn-ea"/>
              </a:rPr>
              <a:t> </a:t>
            </a:r>
            <a:r>
              <a:rPr kumimoji="1" lang="en-US" altLang="zh-CN" sz="3200" b="1" dirty="0" smtClean="0">
                <a:sym typeface="+mn-ea"/>
              </a:rPr>
              <a:t>about</a:t>
            </a:r>
            <a:r>
              <a:rPr kumimoji="1" lang="zh-CN" altLang="en-US" sz="3200" b="1" dirty="0" smtClean="0">
                <a:sym typeface="+mn-ea"/>
              </a:rPr>
              <a:t> </a:t>
            </a:r>
            <a:r>
              <a:rPr kumimoji="1" lang="en-US" altLang="zh-CN" sz="3200" b="1" dirty="0" smtClean="0">
                <a:sym typeface="+mn-ea"/>
              </a:rPr>
              <a:t>it</a:t>
            </a:r>
            <a:r>
              <a:rPr kumimoji="1" lang="zh-CN" altLang="en-US" sz="3200" b="1" dirty="0" smtClean="0">
                <a:sym typeface="+mn-ea"/>
              </a:rPr>
              <a:t> </a:t>
            </a:r>
            <a:r>
              <a:rPr kumimoji="1" lang="en-US" altLang="zh-CN" sz="3200" b="1" dirty="0" smtClean="0">
                <a:sym typeface="+mn-ea"/>
              </a:rPr>
              <a:t>with</a:t>
            </a:r>
            <a:r>
              <a:rPr kumimoji="1" lang="zh-CN" altLang="en-US" sz="3200" b="1" dirty="0" smtClean="0">
                <a:sym typeface="+mn-ea"/>
              </a:rPr>
              <a:t> </a:t>
            </a:r>
            <a:r>
              <a:rPr kumimoji="1" lang="en-US" altLang="zh-CN" sz="3200" b="1" dirty="0" smtClean="0">
                <a:sym typeface="+mn-ea"/>
              </a:rPr>
              <a:t>your</a:t>
            </a:r>
            <a:r>
              <a:rPr kumimoji="1" lang="zh-CN" altLang="en-US" sz="3200" b="1" dirty="0" smtClean="0">
                <a:sym typeface="+mn-ea"/>
              </a:rPr>
              <a:t> </a:t>
            </a:r>
            <a:r>
              <a:rPr kumimoji="1" lang="en-US" altLang="zh-CN" sz="3200" b="1" dirty="0" smtClean="0">
                <a:sym typeface="+mn-ea"/>
              </a:rPr>
              <a:t>partner</a:t>
            </a:r>
          </a:p>
        </p:txBody>
      </p:sp>
      <p:grpSp>
        <p:nvGrpSpPr>
          <p:cNvPr id="5" name="组 4"/>
          <p:cNvGrpSpPr/>
          <p:nvPr/>
        </p:nvGrpSpPr>
        <p:grpSpPr>
          <a:xfrm>
            <a:off x="1487805" y="1752600"/>
            <a:ext cx="8990330" cy="4777105"/>
            <a:chOff x="0" y="0"/>
            <a:chExt cx="5858976" cy="3249652"/>
          </a:xfrm>
        </p:grpSpPr>
        <p:sp>
          <p:nvSpPr>
            <p:cNvPr id="6" name="矩形标注 5"/>
            <p:cNvSpPr/>
            <p:nvPr/>
          </p:nvSpPr>
          <p:spPr>
            <a:xfrm>
              <a:off x="0" y="369332"/>
              <a:ext cx="2448272" cy="1152128"/>
            </a:xfrm>
            <a:prstGeom prst="wedgeRectCallout">
              <a:avLst>
                <a:gd name="adj1" fmla="val 62917"/>
                <a:gd name="adj2" fmla="val -24639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pPr algn="ctr" eaLnBrk="0" fontAlgn="base" hangingPunct="0">
                <a:spcAft>
                  <a:spcPts val="0"/>
                </a:spcAft>
              </a:pPr>
              <a:r>
                <a:rPr lang="en-US" sz="3200" kern="1200" dirty="0">
                  <a:solidFill>
                    <a:srgbClr val="000000"/>
                  </a:solidFill>
                  <a:effectLst/>
                  <a:ea typeface="等线" panose="02010600030101010101" charset="-122"/>
                  <a:cs typeface="Times New Roman" panose="02020603050405020304" charset="0"/>
                </a:rPr>
                <a:t>The volcano </a:t>
              </a:r>
              <a:r>
                <a:rPr lang="en-US" sz="3200" kern="1200" dirty="0" smtClean="0">
                  <a:solidFill>
                    <a:srgbClr val="000000"/>
                  </a:solidFill>
                  <a:effectLst/>
                  <a:ea typeface="等线" panose="02010600030101010101" charset="-122"/>
                  <a:cs typeface="Times New Roman" panose="02020603050405020304" charset="0"/>
                </a:rPr>
                <a:t>erupted.</a:t>
              </a:r>
              <a:endParaRPr lang="zh-CN" sz="3200" dirty="0">
                <a:effectLst/>
                <a:latin typeface="Times New Roman" panose="02020603050405020304" charset="0"/>
                <a:ea typeface="等线" panose="02010600030101010101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34340" y="0"/>
              <a:ext cx="2087859" cy="396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Aft>
                  <a:spcPts val="0"/>
                </a:spcAft>
              </a:pPr>
              <a:r>
                <a:rPr lang="en-US" sz="3200" b="1" kern="12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  <a:cs typeface="Times New Roman" panose="02020603050405020304" charset="0"/>
                </a:rPr>
                <a:t>Cause</a:t>
              </a:r>
              <a:endParaRPr lang="zh-CN" sz="3200">
                <a:effectLst/>
                <a:latin typeface="Times New Roman" panose="02020603050405020304" charset="0"/>
                <a:ea typeface="等线" panose="02010600030101010101" charset="-122"/>
              </a:endParaRPr>
            </a:p>
          </p:txBody>
        </p:sp>
        <p:sp>
          <p:nvSpPr>
            <p:cNvPr id="8" name="矩形标注 7"/>
            <p:cNvSpPr/>
            <p:nvPr/>
          </p:nvSpPr>
          <p:spPr>
            <a:xfrm>
              <a:off x="3194680" y="369332"/>
              <a:ext cx="2664296" cy="1152128"/>
            </a:xfrm>
            <a:prstGeom prst="wedgeRectCallout">
              <a:avLst>
                <a:gd name="adj1" fmla="val 21086"/>
                <a:gd name="adj2" fmla="val 76950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pPr algn="ctr" eaLnBrk="0" fontAlgn="base" hangingPunct="0">
                <a:spcAft>
                  <a:spcPts val="0"/>
                </a:spcAft>
              </a:pPr>
              <a:r>
                <a:rPr lang="en-US" sz="3200" kern="1200" dirty="0">
                  <a:solidFill>
                    <a:srgbClr val="000000"/>
                  </a:solidFill>
                  <a:effectLst/>
                  <a:ea typeface="等线" panose="02010600030101010101" charset="-122"/>
                  <a:cs typeface="Times New Roman" panose="02020603050405020304" charset="0"/>
                </a:rPr>
                <a:t>A _______ </a:t>
              </a:r>
              <a:r>
                <a:rPr lang="en-US" sz="3200" kern="1200" dirty="0" smtClean="0">
                  <a:solidFill>
                    <a:srgbClr val="000000"/>
                  </a:solidFill>
                  <a:effectLst/>
                  <a:ea typeface="等线" panose="02010600030101010101" charset="-122"/>
                  <a:cs typeface="Times New Roman" panose="02020603050405020304" charset="0"/>
                </a:rPr>
                <a:t>came.</a:t>
              </a:r>
              <a:endParaRPr lang="zh-CN" sz="3200" dirty="0">
                <a:effectLst/>
                <a:latin typeface="Times New Roman" panose="02020603050405020304" charset="0"/>
                <a:ea typeface="等线" panose="02010600030101010101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3590724" y="0"/>
              <a:ext cx="2088564" cy="396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Aft>
                  <a:spcPts val="0"/>
                </a:spcAft>
              </a:pPr>
              <a:r>
                <a:rPr lang="en-US" sz="3200" b="1" kern="12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  <a:cs typeface="Times New Roman" panose="02020603050405020304" charset="0"/>
                </a:rPr>
                <a:t>Problem</a:t>
              </a:r>
              <a:endParaRPr lang="zh-CN" sz="3200">
                <a:effectLst/>
                <a:latin typeface="Times New Roman" panose="02020603050405020304" charset="0"/>
                <a:ea typeface="等线" panose="02010600030101010101" charset="-122"/>
              </a:endParaRPr>
            </a:p>
          </p:txBody>
        </p:sp>
        <p:sp>
          <p:nvSpPr>
            <p:cNvPr id="11" name="矩形标注 10"/>
            <p:cNvSpPr/>
            <p:nvPr/>
          </p:nvSpPr>
          <p:spPr>
            <a:xfrm>
              <a:off x="0" y="2097524"/>
              <a:ext cx="5858976" cy="1152128"/>
            </a:xfrm>
            <a:prstGeom prst="wedgeRectCallout">
              <a:avLst>
                <a:gd name="adj1" fmla="val 22178"/>
                <a:gd name="adj2" fmla="val -77814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pPr algn="ctr" eaLnBrk="0" fontAlgn="base" hangingPunct="0">
                <a:spcAft>
                  <a:spcPts val="0"/>
                </a:spcAft>
              </a:pPr>
              <a:r>
                <a:rPr lang="en-US" sz="3200" kern="1200" dirty="0">
                  <a:solidFill>
                    <a:srgbClr val="000000"/>
                  </a:solidFill>
                  <a:effectLst/>
                  <a:ea typeface="等线" panose="02010600030101010101" charset="-122"/>
                  <a:cs typeface="Times New Roman" panose="02020603050405020304" charset="0"/>
                </a:rPr>
                <a:t>Tap </a:t>
              </a:r>
              <a:r>
                <a:rPr lang="en-US" sz="3200" kern="1200" dirty="0" err="1" smtClean="0">
                  <a:solidFill>
                    <a:srgbClr val="000000"/>
                  </a:solidFill>
                  <a:effectLst/>
                  <a:ea typeface="等线" panose="02010600030101010101" charset="-122"/>
                  <a:cs typeface="Times New Roman" panose="02020603050405020304" charset="0"/>
                </a:rPr>
                <a:t>Tap</a:t>
              </a:r>
              <a:r>
                <a:rPr lang="en-US" sz="3200" kern="1200" dirty="0" smtClean="0">
                  <a:solidFill>
                    <a:srgbClr val="000000"/>
                  </a:solidFill>
                  <a:effectLst/>
                  <a:ea typeface="等线" panose="02010600030101010101" charset="-122"/>
                  <a:cs typeface="Times New Roman" panose="02020603050405020304" charset="0"/>
                </a:rPr>
                <a:t>/ran </a:t>
              </a:r>
              <a:r>
                <a:rPr lang="en-US" sz="3200" kern="1200" dirty="0">
                  <a:solidFill>
                    <a:srgbClr val="000000"/>
                  </a:solidFill>
                  <a:effectLst/>
                  <a:ea typeface="等线" panose="02010600030101010101" charset="-122"/>
                  <a:cs typeface="Times New Roman" panose="02020603050405020304" charset="0"/>
                </a:rPr>
                <a:t>away by </a:t>
              </a:r>
              <a:r>
                <a:rPr lang="en-US" sz="3200" kern="1200" dirty="0" smtClean="0">
                  <a:solidFill>
                    <a:srgbClr val="000000"/>
                  </a:solidFill>
                  <a:effectLst/>
                  <a:ea typeface="等线" panose="02010600030101010101" charset="-122"/>
                  <a:cs typeface="Times New Roman" panose="02020603050405020304" charset="0"/>
                </a:rPr>
                <a:t>yourself/help </a:t>
              </a:r>
              <a:r>
                <a:rPr lang="en-US" sz="3200" kern="1200" dirty="0">
                  <a:solidFill>
                    <a:srgbClr val="000000"/>
                  </a:solidFill>
                  <a:effectLst/>
                  <a:ea typeface="等线" panose="02010600030101010101" charset="-122"/>
                  <a:cs typeface="Times New Roman" panose="02020603050405020304" charset="0"/>
                </a:rPr>
                <a:t>others</a:t>
              </a:r>
              <a:endParaRPr lang="zh-CN" sz="3200" dirty="0">
                <a:effectLst/>
                <a:latin typeface="Times New Roman" panose="02020603050405020304" charset="0"/>
                <a:ea typeface="等线" panose="02010600030101010101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746407" y="1728167"/>
              <a:ext cx="2087859" cy="396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Aft>
                  <a:spcPts val="0"/>
                </a:spcAft>
              </a:pPr>
              <a:r>
                <a:rPr lang="en-US" sz="3200" b="1" kern="12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  <a:cs typeface="Times New Roman" panose="02020603050405020304" charset="0"/>
                </a:rPr>
                <a:t>Solution</a:t>
              </a:r>
              <a:endParaRPr lang="zh-CN" sz="3200">
                <a:effectLst/>
                <a:latin typeface="Times New Roman" panose="02020603050405020304" charset="0"/>
                <a:ea typeface="等线" panose="02010600030101010101" charset="-122"/>
              </a:endParaRPr>
            </a:p>
          </p:txBody>
        </p:sp>
      </p:grp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335360" y="164637"/>
            <a:ext cx="1440160" cy="384043"/>
          </a:xfrm>
          <a:prstGeom prst="homePlate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623392" cy="6858000"/>
          </a:xfrm>
          <a:prstGeom prst="rect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24" name="直角三角形 23"/>
          <p:cNvSpPr/>
          <p:nvPr/>
        </p:nvSpPr>
        <p:spPr>
          <a:xfrm rot="2531025">
            <a:off x="11361597" y="4941936"/>
            <a:ext cx="1057787" cy="1793120"/>
          </a:xfrm>
          <a:prstGeom prst="rtTriangle">
            <a:avLst/>
          </a:prstGeom>
          <a:solidFill>
            <a:srgbClr val="F7964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12100633" y="0"/>
            <a:ext cx="91367" cy="48189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11680348" y="4818992"/>
            <a:ext cx="420285" cy="20390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59861" y="0"/>
            <a:ext cx="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392" y="164637"/>
            <a:ext cx="960107" cy="374441"/>
          </a:xfrm>
          <a:prstGeom prst="rect">
            <a:avLst/>
          </a:prstGeom>
        </p:spPr>
      </p:pic>
      <p:sp>
        <p:nvSpPr>
          <p:cNvPr id="5" name="内容占位符 2"/>
          <p:cNvSpPr>
            <a:spLocks noGrp="1"/>
          </p:cNvSpPr>
          <p:nvPr/>
        </p:nvSpPr>
        <p:spPr>
          <a:xfrm>
            <a:off x="1003300" y="2681605"/>
            <a:ext cx="10515600" cy="203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200" dirty="0" smtClean="0"/>
              <a:t>Q1: If </a:t>
            </a:r>
            <a:r>
              <a:rPr lang="en-US" altLang="zh-CN" sz="3200" dirty="0"/>
              <a:t>Big Dinosaur didn't help Little </a:t>
            </a:r>
            <a:r>
              <a:rPr lang="en-US" altLang="zh-CN" sz="3200" dirty="0" smtClean="0"/>
              <a:t>Dinosaur, </a:t>
            </a:r>
            <a:r>
              <a:rPr lang="en-US" altLang="zh-CN" sz="3200" dirty="0"/>
              <a:t>what would </a:t>
            </a:r>
            <a:r>
              <a:rPr lang="en-US" altLang="zh-CN" sz="3200" dirty="0" smtClean="0"/>
              <a:t>happen?</a:t>
            </a:r>
            <a:endParaRPr lang="en-US" altLang="zh-CN" sz="3200" dirty="0"/>
          </a:p>
          <a:p>
            <a:pPr marL="0" indent="0">
              <a:buNone/>
            </a:pPr>
            <a:r>
              <a:rPr lang="en-US" altLang="zh-CN" sz="3200" dirty="0" smtClean="0"/>
              <a:t>Q2: If </a:t>
            </a:r>
            <a:r>
              <a:rPr lang="en-US" altLang="zh-CN" sz="3200" dirty="0"/>
              <a:t>Big Dinosaur </a:t>
            </a:r>
            <a:r>
              <a:rPr lang="en-US" altLang="zh-CN" sz="3200" dirty="0" smtClean="0"/>
              <a:t>were </a:t>
            </a:r>
            <a:r>
              <a:rPr lang="en-US" altLang="zh-CN" sz="3200" dirty="0"/>
              <a:t>nice to others in the </a:t>
            </a:r>
            <a:r>
              <a:rPr lang="en-US" altLang="zh-CN" sz="3200" dirty="0" smtClean="0"/>
              <a:t>beginning, </a:t>
            </a:r>
            <a:r>
              <a:rPr lang="en-US" altLang="zh-CN" sz="3200" dirty="0"/>
              <a:t>what </a:t>
            </a:r>
            <a:r>
              <a:rPr lang="en-US" altLang="zh-CN" sz="3200" dirty="0" smtClean="0"/>
              <a:t>would happen</a:t>
            </a:r>
            <a:r>
              <a:rPr lang="en-US" altLang="zh-CN" sz="3200" dirty="0"/>
              <a:t>?</a:t>
            </a:r>
            <a:endParaRPr lang="zh-CN" altLang="zh-CN" sz="3200" dirty="0"/>
          </a:p>
        </p:txBody>
      </p:sp>
      <p:sp>
        <p:nvSpPr>
          <p:cNvPr id="6" name="标题 1"/>
          <p:cNvSpPr txBox="1">
            <a:spLocks noGrp="1"/>
          </p:cNvSpPr>
          <p:nvPr/>
        </p:nvSpPr>
        <p:spPr>
          <a:xfrm>
            <a:off x="1372870" y="695960"/>
            <a:ext cx="5118100" cy="7480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lvl="0" algn="ctr"/>
            <a:r>
              <a:rPr lang="en-US" altLang="zh-CN" sz="4265" b="1" dirty="0" smtClean="0">
                <a:sym typeface="+mn-ea"/>
              </a:rPr>
              <a:t>Talk about the story</a:t>
            </a:r>
          </a:p>
        </p:txBody>
      </p:sp>
      <p:sp>
        <p:nvSpPr>
          <p:cNvPr id="7" name="圆角矩形标注 6"/>
          <p:cNvSpPr/>
          <p:nvPr/>
        </p:nvSpPr>
        <p:spPr>
          <a:xfrm>
            <a:off x="7240195" y="695908"/>
            <a:ext cx="4278630" cy="1329055"/>
          </a:xfrm>
          <a:prstGeom prst="wedgeRoundRectCallout">
            <a:avLst>
              <a:gd name="adj1" fmla="val -62773"/>
              <a:gd name="adj2" fmla="val 4897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3200" dirty="0" smtClean="0">
                <a:sym typeface="+mn-ea"/>
              </a:rPr>
              <a:t>Help each other.</a:t>
            </a:r>
            <a:r>
              <a:rPr lang="en-US" altLang="zh-CN" sz="3200" b="1" dirty="0" smtClean="0">
                <a:sym typeface="+mn-ea"/>
              </a:rPr>
              <a:t> </a:t>
            </a:r>
            <a:endParaRPr lang="en-US" altLang="zh-CN" sz="3200" b="1" dirty="0">
              <a:sym typeface="+mn-ea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335360" y="164637"/>
            <a:ext cx="1440160" cy="384043"/>
          </a:xfrm>
          <a:prstGeom prst="homePlate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623392" cy="6858000"/>
          </a:xfrm>
          <a:prstGeom prst="rect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24" name="直角三角形 23"/>
          <p:cNvSpPr/>
          <p:nvPr/>
        </p:nvSpPr>
        <p:spPr>
          <a:xfrm rot="2531025">
            <a:off x="11361597" y="4941936"/>
            <a:ext cx="1057787" cy="1793120"/>
          </a:xfrm>
          <a:prstGeom prst="rtTriangle">
            <a:avLst/>
          </a:prstGeom>
          <a:solidFill>
            <a:srgbClr val="F7964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12100633" y="0"/>
            <a:ext cx="91367" cy="48189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11680348" y="4818992"/>
            <a:ext cx="420285" cy="20390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59861" y="0"/>
            <a:ext cx="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392" y="164637"/>
            <a:ext cx="960107" cy="374441"/>
          </a:xfrm>
          <a:prstGeom prst="rect">
            <a:avLst/>
          </a:prstGeom>
        </p:spPr>
      </p:pic>
      <p:pic>
        <p:nvPicPr>
          <p:cNvPr id="12" name="图片 11" descr="d1444b92ea371f7e939ba98008845ca0.png"/>
          <p:cNvPicPr>
            <a:picLocks noChangeAspect="1"/>
          </p:cNvPicPr>
          <p:nvPr/>
        </p:nvPicPr>
        <p:blipFill>
          <a:blip r:embed="rId3" cstate="print"/>
          <a:srcRect l="5201" t="12201" r="6601" b="19200"/>
          <a:stretch>
            <a:fillRect/>
          </a:stretch>
        </p:blipFill>
        <p:spPr>
          <a:xfrm>
            <a:off x="1295400" y="2084705"/>
            <a:ext cx="9601200" cy="326453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83690" y="2808605"/>
            <a:ext cx="8796655" cy="1816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altLang="zh-CN" sz="3735" dirty="0" smtClean="0"/>
              <a:t>Read the story again.</a:t>
            </a:r>
          </a:p>
          <a:p>
            <a:pPr marL="742950" indent="-742950">
              <a:buAutoNum type="arabicPeriod"/>
            </a:pPr>
            <a:r>
              <a:rPr lang="en-US" altLang="zh-CN" sz="3735" smtClean="0"/>
              <a:t>Tell </a:t>
            </a:r>
            <a:r>
              <a:rPr lang="en-US" altLang="zh-CN" sz="3735" dirty="0" smtClean="0"/>
              <a:t>a story that happened between you and your friends.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5413" y="548680"/>
            <a:ext cx="10945216" cy="748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65" b="1" dirty="0" smtClean="0"/>
              <a:t>Homework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506134" y="203200"/>
            <a:ext cx="5621866" cy="665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圆角矩形标注 22"/>
          <p:cNvSpPr/>
          <p:nvPr/>
        </p:nvSpPr>
        <p:spPr>
          <a:xfrm>
            <a:off x="6981672" y="2722579"/>
            <a:ext cx="2186305" cy="671830"/>
          </a:xfrm>
          <a:prstGeom prst="wedgeRoundRectCallout">
            <a:avLst>
              <a:gd name="adj1" fmla="val -42884"/>
              <a:gd name="adj2" fmla="val -11049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3735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Title</a:t>
            </a:r>
          </a:p>
        </p:txBody>
      </p:sp>
      <p:sp>
        <p:nvSpPr>
          <p:cNvPr id="27" name="圆角矩形标注 26"/>
          <p:cNvSpPr/>
          <p:nvPr/>
        </p:nvSpPr>
        <p:spPr>
          <a:xfrm>
            <a:off x="1645920" y="5224753"/>
            <a:ext cx="2278036" cy="672075"/>
          </a:xfrm>
          <a:prstGeom prst="wedgeRoundRectCallout">
            <a:avLst>
              <a:gd name="adj1" fmla="val 67478"/>
              <a:gd name="adj2" fmla="val 2777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40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charset="0"/>
                <a:cs typeface="Comic Sans MS" panose="030F0702030302020204" charset="0"/>
                <a:sym typeface="+mn-ea"/>
              </a:rPr>
              <a:t>Authors</a:t>
            </a:r>
          </a:p>
        </p:txBody>
      </p:sp>
      <p:sp>
        <p:nvSpPr>
          <p:cNvPr id="28" name="圆角矩形标注 27"/>
          <p:cNvSpPr/>
          <p:nvPr/>
        </p:nvSpPr>
        <p:spPr>
          <a:xfrm>
            <a:off x="6624059" y="5896827"/>
            <a:ext cx="2592288" cy="672075"/>
          </a:xfrm>
          <a:prstGeom prst="wedgeRoundRectCallout">
            <a:avLst>
              <a:gd name="adj1" fmla="val -64996"/>
              <a:gd name="adj2" fmla="val 1832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3735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Publisher</a:t>
            </a:r>
          </a:p>
        </p:txBody>
      </p:sp>
      <p:sp>
        <p:nvSpPr>
          <p:cNvPr id="29" name="圆角矩形标注 28"/>
          <p:cNvSpPr/>
          <p:nvPr/>
        </p:nvSpPr>
        <p:spPr>
          <a:xfrm>
            <a:off x="7776187" y="1570088"/>
            <a:ext cx="1440160" cy="672075"/>
          </a:xfrm>
          <a:prstGeom prst="wedgeRoundRectCallout">
            <a:avLst>
              <a:gd name="adj1" fmla="val -54040"/>
              <a:gd name="adj2" fmla="val -9769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36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Level</a:t>
            </a:r>
          </a:p>
        </p:txBody>
      </p:sp>
      <p:sp>
        <p:nvSpPr>
          <p:cNvPr id="30" name="圆角矩形标注 29"/>
          <p:cNvSpPr/>
          <p:nvPr/>
        </p:nvSpPr>
        <p:spPr>
          <a:xfrm>
            <a:off x="8376521" y="688622"/>
            <a:ext cx="2892425" cy="713105"/>
          </a:xfrm>
          <a:prstGeom prst="wedgeRoundRectCallout">
            <a:avLst>
              <a:gd name="adj1" fmla="val -68221"/>
              <a:gd name="adj2" fmla="val -2907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3735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Series name</a:t>
            </a:r>
          </a:p>
        </p:txBody>
      </p:sp>
      <p:sp>
        <p:nvSpPr>
          <p:cNvPr id="2" name="圆角矩形标注 1"/>
          <p:cNvSpPr/>
          <p:nvPr/>
        </p:nvSpPr>
        <p:spPr>
          <a:xfrm>
            <a:off x="6981671" y="4202626"/>
            <a:ext cx="3777769" cy="762000"/>
          </a:xfrm>
          <a:prstGeom prst="wedgeRoundRectCallout">
            <a:avLst>
              <a:gd name="adj1" fmla="val -69596"/>
              <a:gd name="adj2" fmla="val -107109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ym typeface="+mn-ea"/>
              </a:rPr>
              <a:t>Where </a:t>
            </a:r>
            <a:r>
              <a:rPr lang="en-US" altLang="zh-CN" sz="3200" b="1" dirty="0" smtClean="0">
                <a:sym typeface="+mn-ea"/>
              </a:rPr>
              <a:t>is he?</a:t>
            </a:r>
            <a:endParaRPr lang="en-US" altLang="zh-CN" sz="3200" b="1" dirty="0">
              <a:latin typeface="Arial Black" panose="020B0A04020102020204" charset="0"/>
              <a:sym typeface="+mn-ea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2" grpId="0" bldLvl="0" animBg="1"/>
      <p:bldP spid="2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90185" y="147298"/>
            <a:ext cx="10571325" cy="6534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同心圆 5"/>
          <p:cNvSpPr/>
          <p:nvPr/>
        </p:nvSpPr>
        <p:spPr>
          <a:xfrm>
            <a:off x="724535" y="560705"/>
            <a:ext cx="3273425" cy="3510915"/>
          </a:xfrm>
          <a:prstGeom prst="donut">
            <a:avLst>
              <a:gd name="adj" fmla="val 5498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>
              <a:solidFill>
                <a:schemeClr val="tx1"/>
              </a:solidFill>
            </a:endParaRPr>
          </a:p>
        </p:txBody>
      </p:sp>
      <p:sp>
        <p:nvSpPr>
          <p:cNvPr id="25" name="圆角矩形标注 24"/>
          <p:cNvSpPr/>
          <p:nvPr/>
        </p:nvSpPr>
        <p:spPr>
          <a:xfrm>
            <a:off x="1462009" y="4071620"/>
            <a:ext cx="5208422" cy="762000"/>
          </a:xfrm>
          <a:prstGeom prst="wedgeRoundRectCallout">
            <a:avLst>
              <a:gd name="adj1" fmla="val -46905"/>
              <a:gd name="adj2" fmla="val -127109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ym typeface="+mn-ea"/>
              </a:rPr>
              <a:t>What happened in the forest? </a:t>
            </a:r>
            <a:endParaRPr lang="en-US" altLang="zh-CN" sz="3200" b="1" dirty="0">
              <a:latin typeface="Arial Black" panose="020B0A04020102020204" charset="0"/>
              <a:sym typeface="+mn-ea"/>
            </a:endParaRPr>
          </a:p>
        </p:txBody>
      </p:sp>
      <p:sp>
        <p:nvSpPr>
          <p:cNvPr id="5" name="圆角矩形标注 4"/>
          <p:cNvSpPr/>
          <p:nvPr/>
        </p:nvSpPr>
        <p:spPr>
          <a:xfrm>
            <a:off x="6956425" y="4772221"/>
            <a:ext cx="5235575" cy="762000"/>
          </a:xfrm>
          <a:prstGeom prst="wedgeRoundRectCallout">
            <a:avLst>
              <a:gd name="adj1" fmla="val -46905"/>
              <a:gd name="adj2" fmla="val -127109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ym typeface="+mn-ea"/>
              </a:rPr>
              <a:t>What would happen to them? </a:t>
            </a:r>
            <a:endParaRPr lang="en-US" altLang="zh-CN" sz="3200" b="1" dirty="0">
              <a:latin typeface="Arial Black" panose="020B0A040201020202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9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287" y="-9916"/>
            <a:ext cx="4972050" cy="6743700"/>
          </a:xfrm>
          <a:prstGeom prst="rect">
            <a:avLst/>
          </a:prstGeom>
        </p:spPr>
      </p:pic>
      <p:sp>
        <p:nvSpPr>
          <p:cNvPr id="5" name="圆角矩形标注 4"/>
          <p:cNvSpPr/>
          <p:nvPr/>
        </p:nvSpPr>
        <p:spPr>
          <a:xfrm>
            <a:off x="6784975" y="528955"/>
            <a:ext cx="4846955" cy="1329055"/>
          </a:xfrm>
          <a:prstGeom prst="wedgeRoundRectCallout">
            <a:avLst>
              <a:gd name="adj1" fmla="val -18295"/>
              <a:gd name="adj2" fmla="val 82871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ym typeface="+mn-ea"/>
              </a:rPr>
              <a:t>Why is Little Dinosaur looking so scared? </a:t>
            </a:r>
          </a:p>
        </p:txBody>
      </p:sp>
      <p:sp>
        <p:nvSpPr>
          <p:cNvPr id="3" name="圆角矩形标注 2"/>
          <p:cNvSpPr/>
          <p:nvPr/>
        </p:nvSpPr>
        <p:spPr>
          <a:xfrm>
            <a:off x="6784975" y="528955"/>
            <a:ext cx="4846955" cy="1329055"/>
          </a:xfrm>
          <a:prstGeom prst="wedgeRoundRectCallout">
            <a:avLst>
              <a:gd name="adj1" fmla="val -18295"/>
              <a:gd name="adj2" fmla="val 82871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ym typeface="+mn-ea"/>
              </a:rPr>
              <a:t>How did Little Dinosaur feel? </a:t>
            </a:r>
          </a:p>
        </p:txBody>
      </p:sp>
      <p:pic>
        <p:nvPicPr>
          <p:cNvPr id="6" name="图片 5" descr="9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916"/>
            <a:ext cx="5000625" cy="6743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040" y="382588"/>
            <a:ext cx="4752975" cy="6294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90" y="390207"/>
            <a:ext cx="4743450" cy="628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圆角矩形标注 4"/>
          <p:cNvSpPr/>
          <p:nvPr/>
        </p:nvSpPr>
        <p:spPr>
          <a:xfrm>
            <a:off x="1983686" y="4537759"/>
            <a:ext cx="6556375" cy="762000"/>
          </a:xfrm>
          <a:prstGeom prst="wedgeRoundRectCallout">
            <a:avLst>
              <a:gd name="adj1" fmla="val -9624"/>
              <a:gd name="adj2" fmla="val -175571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ym typeface="+mn-ea"/>
              </a:rPr>
              <a:t>What </a:t>
            </a:r>
            <a:r>
              <a:rPr lang="en-US" altLang="zh-CN" sz="3200" b="1" dirty="0" smtClean="0">
                <a:sym typeface="+mn-ea"/>
              </a:rPr>
              <a:t>did Big Dinosaur do? </a:t>
            </a:r>
            <a:endParaRPr lang="en-US" altLang="zh-CN" sz="3200" b="1" dirty="0">
              <a:latin typeface="Arial Black" panose="020B0A04020102020204" charset="0"/>
              <a:sym typeface="+mn-ea"/>
            </a:endParaRPr>
          </a:p>
        </p:txBody>
      </p:sp>
      <p:sp>
        <p:nvSpPr>
          <p:cNvPr id="6" name="圆角矩形标注 5"/>
          <p:cNvSpPr/>
          <p:nvPr/>
        </p:nvSpPr>
        <p:spPr>
          <a:xfrm>
            <a:off x="1983686" y="4537759"/>
            <a:ext cx="6556375" cy="762000"/>
          </a:xfrm>
          <a:prstGeom prst="wedgeRoundRectCallout">
            <a:avLst>
              <a:gd name="adj1" fmla="val 57964"/>
              <a:gd name="adj2" fmla="val -30186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ym typeface="+mn-ea"/>
              </a:rPr>
              <a:t>What </a:t>
            </a:r>
            <a:r>
              <a:rPr lang="en-US" altLang="zh-CN" sz="3200" b="1" dirty="0" smtClean="0">
                <a:sym typeface="+mn-ea"/>
              </a:rPr>
              <a:t>did Little Dinosaur do? </a:t>
            </a:r>
            <a:endParaRPr lang="en-US" altLang="zh-CN" sz="3200" b="1" dirty="0">
              <a:latin typeface="Arial Black" panose="020B0A04020102020204" charset="0"/>
              <a:sym typeface="+mn-ea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6278880" y="5684520"/>
            <a:ext cx="24669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6278880" y="5945188"/>
            <a:ext cx="16002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995" y="1919605"/>
            <a:ext cx="2618105" cy="2618105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848" y="401637"/>
            <a:ext cx="4724400" cy="645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448" y="401637"/>
            <a:ext cx="4724400" cy="645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同心圆 4"/>
          <p:cNvSpPr/>
          <p:nvPr/>
        </p:nvSpPr>
        <p:spPr>
          <a:xfrm>
            <a:off x="724535" y="560705"/>
            <a:ext cx="4474994" cy="3510915"/>
          </a:xfrm>
          <a:prstGeom prst="donut">
            <a:avLst>
              <a:gd name="adj" fmla="val 5498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>
              <a:solidFill>
                <a:schemeClr val="tx1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24255" y="149860"/>
            <a:ext cx="3572510" cy="107632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en-US" altLang="zh-CN" sz="3200" b="1" dirty="0">
                <a:sym typeface="+mn-ea"/>
              </a:rPr>
              <a:t>the  volcano erupted</a:t>
            </a:r>
            <a:endParaRPr lang="zh-CN" altLang="en-US" sz="3200" b="1" dirty="0">
              <a:sym typeface="+mn-ea"/>
            </a:endParaRPr>
          </a:p>
        </p:txBody>
      </p:sp>
      <p:sp>
        <p:nvSpPr>
          <p:cNvPr id="8" name="圆角矩形标注 7"/>
          <p:cNvSpPr/>
          <p:nvPr/>
        </p:nvSpPr>
        <p:spPr>
          <a:xfrm>
            <a:off x="4910455" y="365125"/>
            <a:ext cx="6443980" cy="762000"/>
          </a:xfrm>
          <a:prstGeom prst="wedgeRoundRectCallout">
            <a:avLst>
              <a:gd name="adj1" fmla="val -50119"/>
              <a:gd name="adj2" fmla="val 81083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ym typeface="+mn-ea"/>
              </a:rPr>
              <a:t>What happened in the forest?</a:t>
            </a:r>
            <a:endParaRPr lang="en-US" altLang="zh-CN" sz="3200" b="1" dirty="0">
              <a:latin typeface="Arial Black" panose="020B0A04020102020204" charset="0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8207" y="1428713"/>
            <a:ext cx="8572500" cy="57150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4605" y="7077710"/>
            <a:ext cx="1108392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 dirty="0"/>
              <a:t>图片来源 </a:t>
            </a:r>
          </a:p>
          <a:p>
            <a:r>
              <a:rPr lang="zh-CN" altLang="en-US" sz="1000" dirty="0"/>
              <a:t>https://image.baidu.com/search/detail?ct=503316480&amp;z=0&amp;ipn=d&amp;word=%E7%81%AB%E5%B1%B1%E7%88%86%E5%8F%91&amp;step_word=&amp;hs=0&amp;pn=558&amp;spn=0&amp;di=138134223040&amp;pi=0&amp;rn=1&amp;tn=baiduimagedetail&amp;is=0%2C0&amp;istype=2&amp;ie=utf-8&amp;oe=utf-8&amp;in=&amp;cl=2&amp;lm=-1&amp;st=-1&amp;cs=79381698%2C1077253468&amp;os=3340490680%2C486918765&amp;simid=0%2C0&amp;adpicid=0&amp;lpn=0&amp;ln=1822&amp;fr=&amp;fmq=1540186900930_R&amp;fm=&amp;ic=0&amp;s=undefined&amp;se=&amp;sme=&amp;tab=0&amp;width=&amp;height=&amp;face=undefined&amp;ist=&amp;jit=&amp;cg=&amp;bdtype=0&amp;oriquery=&amp;objurl=http%3A%2F%2Fg0.hexunimg.cn%2F2015-09-11%2F179039494.jpg&amp;fromurl=ippr_z2C%24qAzdH3FAzdH3Fgjof_z%26e3Bijx7g_z%26e3Bv54AzdH3Fda8c-al-88AzdH3F80lanl9bb_c_z%26e3Bip4s&amp;gsm=1fe&amp;rpstart=0&amp;rpnum=0&amp;islist=&amp;querylist=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200025"/>
            <a:ext cx="4724400" cy="645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943" y="200024"/>
            <a:ext cx="4724400" cy="645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同心圆 4"/>
          <p:cNvSpPr/>
          <p:nvPr/>
        </p:nvSpPr>
        <p:spPr>
          <a:xfrm>
            <a:off x="724535" y="560705"/>
            <a:ext cx="4474994" cy="3510915"/>
          </a:xfrm>
          <a:prstGeom prst="donut">
            <a:avLst>
              <a:gd name="adj" fmla="val 5498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>
              <a:solidFill>
                <a:schemeClr val="tx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1175385" y="3803650"/>
            <a:ext cx="3572510" cy="107632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en-US" altLang="zh-CN" sz="3200" b="1" dirty="0">
                <a:sym typeface="+mn-ea"/>
              </a:rPr>
              <a:t>a fire came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4605" y="7077710"/>
            <a:ext cx="1108392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 dirty="0"/>
              <a:t>图片来源 </a:t>
            </a:r>
          </a:p>
          <a:p>
            <a:r>
              <a:rPr lang="zh-CN" altLang="en-US" sz="1000" dirty="0"/>
              <a:t>https://image.baidu.com/search/detail?ct=503316480&amp;z=0&amp;ipn=d&amp;word=%E7%81%AB%E5%B1%B1%E7%88%86%E5%8F%91&amp;step_word=&amp;hs=0&amp;pn=558&amp;spn=0&amp;di=138134223040&amp;pi=0&amp;rn=1&amp;tn=baiduimagedetail&amp;is=0%2C0&amp;istype=2&amp;ie=utf-8&amp;oe=utf-8&amp;in=&amp;cl=2&amp;lm=-1&amp;st=-1&amp;cs=79381698%2C1077253468&amp;os=3340490680%2C486918765&amp;simid=0%2C0&amp;adpicid=0&amp;lpn=0&amp;ln=1822&amp;fr=&amp;fmq=1540186900930_R&amp;fm=&amp;ic=0&amp;s=undefined&amp;se=&amp;sme=&amp;tab=0&amp;width=&amp;height=&amp;face=undefined&amp;ist=&amp;jit=&amp;cg=&amp;bdtype=0&amp;oriquery=&amp;objurl=http%3A%2F%2Fg0.hexunimg.cn%2F2015-09-11%2F179039494.jpg&amp;fromurl=ippr_z2C%24qAzdH3FAzdH3Fgjof_z%26e3Bijx7g_z%26e3Bv54AzdH3Fda8c-al-88AzdH3F80lanl9bb_c_z%26e3Bip4s&amp;gsm=1fe&amp;rpstart=0&amp;rpnum=0&amp;islist=&amp;querylist=</a:t>
            </a:r>
          </a:p>
        </p:txBody>
      </p:sp>
      <p:sp>
        <p:nvSpPr>
          <p:cNvPr id="11" name="圆角矩形标注 10"/>
          <p:cNvSpPr/>
          <p:nvPr/>
        </p:nvSpPr>
        <p:spPr>
          <a:xfrm>
            <a:off x="5020310" y="145415"/>
            <a:ext cx="6443980" cy="762000"/>
          </a:xfrm>
          <a:prstGeom prst="wedgeRoundRectCallout">
            <a:avLst>
              <a:gd name="adj1" fmla="val 28123"/>
              <a:gd name="adj2" fmla="val 113583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ym typeface="+mn-ea"/>
              </a:rPr>
              <a:t>What was Big </a:t>
            </a:r>
            <a:r>
              <a:rPr lang="en-US" altLang="zh-CN" sz="3200" b="1" dirty="0" smtClean="0">
                <a:sym typeface="+mn-ea"/>
              </a:rPr>
              <a:t>Dinosaur </a:t>
            </a:r>
            <a:r>
              <a:rPr lang="en-US" altLang="zh-CN" sz="3200" b="1" dirty="0">
                <a:sym typeface="+mn-ea"/>
              </a:rPr>
              <a:t>doing?</a:t>
            </a:r>
            <a:endParaRPr lang="en-US" altLang="zh-CN" sz="3200" b="1" dirty="0">
              <a:latin typeface="Arial Black" panose="020B0A040201020202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11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251460" y="123190"/>
            <a:ext cx="1080135" cy="384810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360" cy="68700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23"/>
          <p:cNvSpPr/>
          <p:nvPr/>
        </p:nvSpPr>
        <p:spPr>
          <a:xfrm rot="2531025">
            <a:off x="11298555" y="4910455"/>
            <a:ext cx="793115" cy="1795780"/>
          </a:xfrm>
          <a:prstGeom prst="rtTriangle">
            <a:avLst/>
          </a:prstGeom>
          <a:solidFill>
            <a:schemeClr val="accent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/>
          <p:nvPr/>
        </p:nvCxnSpPr>
        <p:spPr>
          <a:xfrm flipH="1">
            <a:off x="12000865" y="0"/>
            <a:ext cx="119380" cy="494093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endCxn id="24" idx="4"/>
          </p:cNvCxnSpPr>
          <p:nvPr/>
        </p:nvCxnSpPr>
        <p:spPr>
          <a:xfrm flipH="1">
            <a:off x="11386185" y="4940935"/>
            <a:ext cx="614680" cy="179895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360" y="123190"/>
            <a:ext cx="720090" cy="37465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62660" y="1144270"/>
            <a:ext cx="100171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 smtClean="0">
                <a:sym typeface="+mn-ea"/>
              </a:rPr>
              <a:t>Read</a:t>
            </a:r>
            <a:r>
              <a:rPr kumimoji="1" lang="zh-CN" altLang="en-US" sz="3200" b="1" dirty="0" smtClean="0">
                <a:sym typeface="+mn-ea"/>
              </a:rPr>
              <a:t> </a:t>
            </a:r>
            <a:r>
              <a:rPr kumimoji="1" lang="en-US" altLang="zh-CN" sz="3200" b="1" u="sng" dirty="0" smtClean="0">
                <a:solidFill>
                  <a:srgbClr val="FF0000"/>
                </a:solidFill>
                <a:sym typeface="+mn-ea"/>
              </a:rPr>
              <a:t>PP 6-11</a:t>
            </a:r>
            <a:r>
              <a:rPr kumimoji="1" lang="en-US" altLang="zh-CN" sz="3200" b="1" dirty="0" smtClean="0">
                <a:sym typeface="+mn-ea"/>
              </a:rPr>
              <a:t> by yourself and anwser the questions</a:t>
            </a:r>
            <a:endParaRPr lang="en-US" altLang="zh-CN" sz="3200" b="1" dirty="0" smtClean="0"/>
          </a:p>
        </p:txBody>
      </p:sp>
      <p:grpSp>
        <p:nvGrpSpPr>
          <p:cNvPr id="16" name="组合 15"/>
          <p:cNvGrpSpPr/>
          <p:nvPr/>
        </p:nvGrpSpPr>
        <p:grpSpPr>
          <a:xfrm>
            <a:off x="1187450" y="2133600"/>
            <a:ext cx="8281035" cy="3389039"/>
            <a:chOff x="1792245" y="1439334"/>
            <a:chExt cx="3070786" cy="1800200"/>
          </a:xfrm>
        </p:grpSpPr>
        <p:pic>
          <p:nvPicPr>
            <p:cNvPr id="12" name="图片 11" descr="d1444b92ea371f7e939ba98008845ca0.png"/>
            <p:cNvPicPr>
              <a:picLocks noChangeAspect="1"/>
            </p:cNvPicPr>
            <p:nvPr/>
          </p:nvPicPr>
          <p:blipFill>
            <a:blip r:embed="rId3" cstate="print"/>
            <a:srcRect l="5201" t="12201" r="6601" b="19200"/>
            <a:stretch>
              <a:fillRect/>
            </a:stretch>
          </p:blipFill>
          <p:spPr>
            <a:xfrm>
              <a:off x="1807834" y="1439334"/>
              <a:ext cx="3055197" cy="18002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792245" y="1852171"/>
              <a:ext cx="3024336" cy="734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en-US" altLang="zh-CN" sz="2800" dirty="0" smtClean="0">
                  <a:sym typeface="+mn-ea"/>
                </a:rPr>
                <a:t>1. What did Little Dinosaur do? </a:t>
              </a:r>
              <a:endParaRPr kumimoji="1" lang="en-US" altLang="zh-CN" sz="2800" dirty="0" smtClean="0"/>
            </a:p>
            <a:p>
              <a:pPr>
                <a:lnSpc>
                  <a:spcPct val="150000"/>
                </a:lnSpc>
              </a:pPr>
              <a:r>
                <a:rPr kumimoji="1" lang="en-US" altLang="zh-CN" sz="2800" dirty="0" smtClean="0">
                  <a:sym typeface="+mn-ea"/>
                </a:rPr>
                <a:t>2. What did Big Dinosaur do?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012" y="365126"/>
            <a:ext cx="4762500" cy="648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412" y="365126"/>
            <a:ext cx="4800600" cy="650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圆角矩形标注 2"/>
          <p:cNvSpPr/>
          <p:nvPr/>
        </p:nvSpPr>
        <p:spPr>
          <a:xfrm>
            <a:off x="6308090" y="3660140"/>
            <a:ext cx="4417695" cy="1296035"/>
          </a:xfrm>
          <a:prstGeom prst="wedgeRoundRectCallout">
            <a:avLst>
              <a:gd name="adj1" fmla="val 17385"/>
              <a:gd name="adj2" fmla="val -107814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indent="-228600"/>
            <a:r>
              <a:rPr lang="en-US" altLang="zh-CN" sz="3200" b="1" dirty="0">
                <a:sym typeface="+mn-ea"/>
              </a:rPr>
              <a:t>Why did Little Dinosaur choose to tap?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360</TotalTime>
  <Words>1002</Words>
  <Application>Microsoft Office PowerPoint</Application>
  <PresentationFormat>自定义</PresentationFormat>
  <Paragraphs>68</Paragraphs>
  <Slides>19</Slides>
  <Notes>2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0" baseType="lpstr">
      <vt:lpstr>Office 主题</vt:lpstr>
      <vt:lpstr>Let’s read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用户</dc:creator>
  <cp:lastModifiedBy>fltrp</cp:lastModifiedBy>
  <cp:revision>40</cp:revision>
  <dcterms:created xsi:type="dcterms:W3CDTF">2018-08-25T01:00:00Z</dcterms:created>
  <dcterms:modified xsi:type="dcterms:W3CDTF">2019-01-21T06:54:10Z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2052-11.1.0.7881</vt:lpwstr>
  </property>
</Properties>
</file>