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65" r:id="rId5"/>
    <p:sldId id="291" r:id="rId6"/>
    <p:sldId id="292" r:id="rId7"/>
    <p:sldId id="303" r:id="rId8"/>
    <p:sldId id="305" r:id="rId9"/>
    <p:sldId id="294" r:id="rId10"/>
    <p:sldId id="295" r:id="rId11"/>
    <p:sldId id="307" r:id="rId12"/>
    <p:sldId id="308" r:id="rId13"/>
    <p:sldId id="297" r:id="rId14"/>
    <p:sldId id="298" r:id="rId15"/>
    <p:sldId id="300" r:id="rId16"/>
    <p:sldId id="260" r:id="rId17"/>
    <p:sldId id="302" r:id="rId18"/>
    <p:sldId id="301" r:id="rId19"/>
    <p:sldId id="290" r:id="rId20"/>
    <p:sldId id="281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CCECFF"/>
    <a:srgbClr val="00CCFF"/>
    <a:srgbClr val="009900"/>
    <a:srgbClr val="0099FF"/>
    <a:srgbClr val="FF6699"/>
    <a:srgbClr val="0099CC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3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4180d9464d62f3f5629858db05cd4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5486"/>
            <a:ext cx="5112568" cy="5112568"/>
          </a:xfrm>
          <a:prstGeom prst="rect">
            <a:avLst/>
          </a:prstGeom>
        </p:spPr>
      </p:pic>
      <p:sp>
        <p:nvSpPr>
          <p:cNvPr id="9" name="五边形 8"/>
          <p:cNvSpPr/>
          <p:nvPr/>
        </p:nvSpPr>
        <p:spPr>
          <a:xfrm>
            <a:off x="323528" y="915566"/>
            <a:ext cx="2376264" cy="43204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51720" y="1779662"/>
            <a:ext cx="5904656" cy="1008112"/>
          </a:xfrm>
        </p:spPr>
        <p:txBody>
          <a:bodyPr>
            <a:prstTxWarp prst="textChevronInverted">
              <a:avLst>
                <a:gd name="adj" fmla="val 76055"/>
              </a:avLst>
            </a:prstTxWarp>
            <a:normAutofit/>
          </a:bodyPr>
          <a:lstStyle/>
          <a:p>
            <a:r>
              <a:rPr lang="en-US" altLang="zh-CN" sz="6000" b="1" dirty="0" smtClean="0"/>
              <a:t>Let’s read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微信图片_20180827120548_副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23478"/>
            <a:ext cx="2160241" cy="720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84355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级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7" y="3600062"/>
            <a:ext cx="793340" cy="134484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4" idx="4"/>
          </p:cNvCxnSpPr>
          <p:nvPr/>
        </p:nvCxnSpPr>
        <p:spPr>
          <a:xfrm flipH="1">
            <a:off x="0" y="5037110"/>
            <a:ext cx="8760260" cy="106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4" y="123478"/>
            <a:ext cx="68526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0" y="350785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0"/>
            <a:ext cx="9144000" cy="12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3495685" cy="483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云形标注 3"/>
          <p:cNvSpPr/>
          <p:nvPr/>
        </p:nvSpPr>
        <p:spPr>
          <a:xfrm>
            <a:off x="6732240" y="3219822"/>
            <a:ext cx="2664296" cy="864096"/>
          </a:xfrm>
          <a:prstGeom prst="cloudCallout">
            <a:avLst>
              <a:gd name="adj1" fmla="val -41465"/>
              <a:gd name="adj2" fmla="val 726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space ship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699542"/>
            <a:ext cx="216024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95486"/>
            <a:ext cx="3168352" cy="18158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What did the aliens see outside the window? 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6731224" y="1851670"/>
            <a:ext cx="2412776" cy="648072"/>
          </a:xfrm>
          <a:prstGeom prst="wedgeRoundRectCallout">
            <a:avLst>
              <a:gd name="adj1" fmla="val -48211"/>
              <a:gd name="adj2" fmla="val 682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/>
              <a:t>Bla</a:t>
            </a:r>
            <a:r>
              <a:rPr lang="en-US" altLang="zh-CN" sz="2800" b="1" dirty="0" smtClean="0"/>
              <a:t>! </a:t>
            </a:r>
            <a:r>
              <a:rPr lang="en-US" altLang="zh-CN" sz="2800" b="1" dirty="0" err="1" smtClean="0"/>
              <a:t>Bla</a:t>
            </a:r>
            <a:r>
              <a:rPr lang="en-US" altLang="zh-CN" sz="2800" b="1" dirty="0" smtClean="0"/>
              <a:t>! </a:t>
            </a:r>
            <a:r>
              <a:rPr lang="en-US" altLang="zh-CN" sz="2800" b="1" dirty="0" err="1" smtClean="0"/>
              <a:t>Bla</a:t>
            </a:r>
            <a:r>
              <a:rPr lang="en-US" altLang="zh-CN" sz="2800" b="1" dirty="0" smtClean="0"/>
              <a:t>!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95486"/>
            <a:ext cx="3168352" cy="18158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Could the police officer hear them? </a:t>
            </a:r>
          </a:p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Why (not)?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067694"/>
            <a:ext cx="3816424" cy="1452384"/>
          </a:xfrm>
          <a:prstGeom prst="cloudCallout">
            <a:avLst>
              <a:gd name="adj1" fmla="val 54111"/>
              <a:gd name="adj2" fmla="val 5651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</a:rPr>
              <a:t>How could they get off?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1298" y="428624"/>
            <a:ext cx="3239395" cy="44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4286248" y="1928808"/>
            <a:ext cx="720080" cy="2857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786050" y="1928808"/>
            <a:ext cx="577204" cy="288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云形标注 4"/>
          <p:cNvSpPr/>
          <p:nvPr/>
        </p:nvSpPr>
        <p:spPr>
          <a:xfrm>
            <a:off x="4788024" y="2571750"/>
            <a:ext cx="1728192" cy="864096"/>
          </a:xfrm>
          <a:prstGeom prst="cloudCallout">
            <a:avLst>
              <a:gd name="adj1" fmla="val -31277"/>
              <a:gd name="adj2" fmla="val -8857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red light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4" y="914400"/>
            <a:ext cx="303873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748464" cy="95410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Did the police officer know they were not there? How do you think that?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467544" y="2571750"/>
            <a:ext cx="2412776" cy="648072"/>
          </a:xfrm>
          <a:prstGeom prst="wedgeRoundRectCallout">
            <a:avLst>
              <a:gd name="adj1" fmla="val 81348"/>
              <a:gd name="adj2" fmla="val -236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We are here.</a:t>
            </a:r>
            <a:endParaRPr lang="zh-CN" altLang="en-US" sz="28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7356" y="0"/>
            <a:ext cx="34563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7559824" y="0"/>
            <a:ext cx="1584176" cy="84355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5643570" y="1357304"/>
            <a:ext cx="2376264" cy="864096"/>
          </a:xfrm>
          <a:prstGeom prst="cloudCallout">
            <a:avLst>
              <a:gd name="adj1" fmla="val -66474"/>
              <a:gd name="adj2" fmla="val 5662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confused</a:t>
            </a:r>
          </a:p>
        </p:txBody>
      </p:sp>
      <p:sp>
        <p:nvSpPr>
          <p:cNvPr id="8" name="矩形 7"/>
          <p:cNvSpPr/>
          <p:nvPr/>
        </p:nvSpPr>
        <p:spPr>
          <a:xfrm>
            <a:off x="1785918" y="0"/>
            <a:ext cx="3528392" cy="785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4" y="627534"/>
            <a:ext cx="3177894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4932040" y="2139702"/>
            <a:ext cx="1296144" cy="504056"/>
          </a:xfrm>
          <a:prstGeom prst="wedgeRoundRectCallout">
            <a:avLst>
              <a:gd name="adj1" fmla="val -45604"/>
              <a:gd name="adj2" fmla="val -682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/>
              <a:t>Could </a:t>
            </a:r>
            <a:r>
              <a:rPr lang="en-US" altLang="zh-CN" sz="2800" b="1" dirty="0" smtClean="0"/>
              <a:t>you give a new a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r>
              <a:rPr lang="en-US" altLang="zh-CN" sz="2800" b="1" dirty="0" smtClean="0"/>
              <a:t> to this story?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763688" y="3723878"/>
            <a:ext cx="1512168" cy="504056"/>
          </a:xfrm>
          <a:prstGeom prst="wedgeRoundRectCallout">
            <a:avLst>
              <a:gd name="adj1" fmla="val 67478"/>
              <a:gd name="adj2" fmla="val 277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Authors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5076056" y="4299942"/>
            <a:ext cx="1944216" cy="504056"/>
          </a:xfrm>
          <a:prstGeom prst="wedgeRoundRectCallout">
            <a:avLst>
              <a:gd name="adj1" fmla="val -72652"/>
              <a:gd name="adj2" fmla="val 14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Publisher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500826" y="1643056"/>
            <a:ext cx="1080120" cy="504056"/>
          </a:xfrm>
          <a:prstGeom prst="wedgeRoundRectCallout">
            <a:avLst>
              <a:gd name="adj1" fmla="val -130158"/>
              <a:gd name="adj2" fmla="val -1092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5940152" y="843558"/>
            <a:ext cx="2304256" cy="504056"/>
          </a:xfrm>
          <a:prstGeom prst="wedgeRoundRectCallout">
            <a:avLst>
              <a:gd name="adj1" fmla="val -60569"/>
              <a:gd name="adj2" fmla="val -204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Series name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pic>
        <p:nvPicPr>
          <p:cNvPr id="12" name="图片 11" descr="d1444b92ea371f7e939ba98008845ca0.png"/>
          <p:cNvPicPr>
            <a:picLocks noChangeAspect="1"/>
          </p:cNvPicPr>
          <p:nvPr/>
        </p:nvPicPr>
        <p:blipFill>
          <a:blip r:embed="rId3" cstate="print"/>
          <a:srcRect l="5201" t="12201" r="6601" b="19200"/>
          <a:stretch>
            <a:fillRect/>
          </a:stretch>
        </p:blipFill>
        <p:spPr>
          <a:xfrm>
            <a:off x="971600" y="1563638"/>
            <a:ext cx="3744416" cy="24368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185167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Tips:</a:t>
            </a:r>
          </a:p>
          <a:p>
            <a:r>
              <a:rPr lang="en-US" altLang="zh-CN" sz="2800" dirty="0" smtClean="0"/>
              <a:t>1. Listen carefully.</a:t>
            </a:r>
          </a:p>
          <a:p>
            <a:pPr marL="361950" indent="-361950"/>
            <a:r>
              <a:rPr lang="en-US" altLang="zh-CN" sz="2800" dirty="0" smtClean="0"/>
              <a:t>2. Listen and repeat.</a:t>
            </a:r>
          </a:p>
          <a:p>
            <a:r>
              <a:rPr lang="en-US" altLang="zh-CN" sz="2800" dirty="0" smtClean="0"/>
              <a:t>3. Point with fingers.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Listen and repeat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3981" y="1557822"/>
            <a:ext cx="2388405" cy="3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259632" y="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Match the pictures with each part of the story.</a:t>
            </a:r>
          </a:p>
          <a:p>
            <a:endParaRPr lang="en-US" altLang="zh-CN" sz="28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95536" y="91556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1. A bus was coming.</a:t>
            </a:r>
            <a:endParaRPr lang="en-US" altLang="zh-CN" dirty="0"/>
          </a:p>
        </p:txBody>
      </p:sp>
      <p:sp>
        <p:nvSpPr>
          <p:cNvPr id="25" name="TextBox 24"/>
          <p:cNvSpPr txBox="1"/>
          <p:nvPr/>
        </p:nvSpPr>
        <p:spPr>
          <a:xfrm>
            <a:off x="2051720" y="84355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2. The aliens got on the bus.</a:t>
            </a:r>
            <a:endParaRPr lang="en-US" altLang="zh-CN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84355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3. The aliens got on the police car.</a:t>
            </a:r>
            <a:endParaRPr lang="en-US" altLang="zh-CN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652120" y="84355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4. The car stopped for a red light.</a:t>
            </a:r>
            <a:endParaRPr lang="en-US" altLang="zh-CN" dirty="0"/>
          </a:p>
        </p:txBody>
      </p:sp>
      <p:sp>
        <p:nvSpPr>
          <p:cNvPr id="28" name="TextBox 27"/>
          <p:cNvSpPr txBox="1"/>
          <p:nvPr/>
        </p:nvSpPr>
        <p:spPr>
          <a:xfrm>
            <a:off x="7524328" y="77155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5. The police officer opened the door.</a:t>
            </a:r>
            <a:endParaRPr lang="en-US" altLang="zh-CN" dirty="0" smtClean="0"/>
          </a:p>
        </p:txBody>
      </p:sp>
      <p:pic>
        <p:nvPicPr>
          <p:cNvPr id="29" name="图片 28" descr="C:\Users\Wendy\AppData\Local\Temp\WeChat Files\511777518589317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79712" y="3147814"/>
            <a:ext cx="1678305" cy="13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 descr="C:\Users\Wendy\AppData\Local\Temp\WeChat Files\692936515591005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24128" y="3147814"/>
            <a:ext cx="1657985" cy="13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 descr="C:\Users\Wendy\AppData\Local\Temp\WeChat Files\721310647164676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51920" y="3147814"/>
            <a:ext cx="167386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 descr="C:\Users\Wendy\AppData\Local\Temp\WeChat Files\59223319107377711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219822"/>
            <a:ext cx="1635125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C:\Users\Wendy\AppData\Local\Temp\WeChat Files\1194050236262944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619365" y="3147814"/>
            <a:ext cx="1417131" cy="13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连接符 35"/>
          <p:cNvCxnSpPr/>
          <p:nvPr/>
        </p:nvCxnSpPr>
        <p:spPr>
          <a:xfrm flipH="1" flipV="1">
            <a:off x="1187624" y="1635646"/>
            <a:ext cx="1656184" cy="144016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2987824" y="1707654"/>
            <a:ext cx="1656184" cy="13681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60032" y="1707654"/>
            <a:ext cx="1368152" cy="12961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588224" y="1779662"/>
            <a:ext cx="1512168" cy="12961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1259632" y="1923678"/>
            <a:ext cx="6624736" cy="122413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259632" y="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Tell one part of the story in your group.</a:t>
            </a:r>
          </a:p>
          <a:p>
            <a:endParaRPr lang="en-US" altLang="zh-CN" sz="28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67544" y="62753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1. A bus was coming.</a:t>
            </a:r>
            <a:endParaRPr lang="en-US" altLang="zh-CN" dirty="0"/>
          </a:p>
        </p:txBody>
      </p:sp>
      <p:sp>
        <p:nvSpPr>
          <p:cNvPr id="25" name="TextBox 24"/>
          <p:cNvSpPr txBox="1"/>
          <p:nvPr/>
        </p:nvSpPr>
        <p:spPr>
          <a:xfrm>
            <a:off x="2123728" y="6275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2. The aliens got on the bus.</a:t>
            </a:r>
            <a:endParaRPr lang="en-US" altLang="zh-CN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923928" y="62753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3. The aliens got on the police car.</a:t>
            </a:r>
            <a:endParaRPr lang="en-US" altLang="zh-CN" dirty="0" smtClean="0"/>
          </a:p>
        </p:txBody>
      </p:sp>
      <p:pic>
        <p:nvPicPr>
          <p:cNvPr id="29" name="图片 28" descr="C:\Users\Wendy\AppData\Local\Temp\WeChat Files\511777518589317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275606"/>
            <a:ext cx="1678305" cy="13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 descr="C:\Users\Wendy\AppData\Local\Temp\WeChat Files\692936515591005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7944" y="1275606"/>
            <a:ext cx="1657985" cy="13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 descr="C:\Users\Wendy\AppData\Local\Temp\WeChat Files\721310647164676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67744" y="1275606"/>
            <a:ext cx="167386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 descr="C:\Users\Wendy\AppData\Local\Temp\WeChat Files\59223319107377711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1442799"/>
            <a:ext cx="1635125" cy="120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C:\Users\Wendy\AppData\Local\Temp\WeChat Files\1194050236262944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868144" y="1275606"/>
            <a:ext cx="1417131" cy="13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724128" y="55552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4. The car stopped for a red light.</a:t>
            </a:r>
            <a:endParaRPr lang="en-US" altLang="zh-CN" dirty="0"/>
          </a:p>
        </p:txBody>
      </p:sp>
      <p:sp>
        <p:nvSpPr>
          <p:cNvPr id="28" name="TextBox 27"/>
          <p:cNvSpPr txBox="1"/>
          <p:nvPr/>
        </p:nvSpPr>
        <p:spPr>
          <a:xfrm>
            <a:off x="7271792" y="55552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5. The police officer opened the door.</a:t>
            </a:r>
            <a:endParaRPr lang="en-US" altLang="zh-CN" dirty="0" smtClean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940152" y="2936726"/>
            <a:ext cx="25202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...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8" name="图片 37" descr="d1444b92ea371f7e939ba98008845ca0.png"/>
          <p:cNvPicPr>
            <a:picLocks noChangeAspect="1"/>
          </p:cNvPicPr>
          <p:nvPr/>
        </p:nvPicPr>
        <p:blipFill>
          <a:blip r:embed="rId8" cstate="print"/>
          <a:srcRect l="5201" t="12201" r="6601" b="19200"/>
          <a:stretch>
            <a:fillRect/>
          </a:stretch>
        </p:blipFill>
        <p:spPr>
          <a:xfrm>
            <a:off x="785786" y="3214692"/>
            <a:ext cx="6552727" cy="13527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57224" y="350044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Useful structure:</a:t>
            </a:r>
          </a:p>
          <a:p>
            <a:pPr lvl="0"/>
            <a:r>
              <a:rPr lang="en-US" altLang="zh-CN" sz="2400" dirty="0" smtClean="0">
                <a:solidFill>
                  <a:srgbClr val="0070C0"/>
                </a:solidFill>
              </a:rPr>
              <a:t>I’m the alien/bus driver/kid/police officer …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785786" y="699541"/>
            <a:ext cx="6408712" cy="1912022"/>
            <a:chOff x="651633" y="1491629"/>
            <a:chExt cx="4896544" cy="1818155"/>
          </a:xfrm>
        </p:grpSpPr>
        <p:pic>
          <p:nvPicPr>
            <p:cNvPr id="14" name="图片 13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83568" y="1491629"/>
              <a:ext cx="4680520" cy="15841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51633" y="1641584"/>
              <a:ext cx="4896544" cy="166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Useful structures:</a:t>
              </a:r>
            </a:p>
            <a:p>
              <a:r>
                <a:rPr lang="en-US" altLang="zh-CN" sz="2000" dirty="0" smtClean="0"/>
                <a:t>My character is ... I (don’t) like him/her/them.</a:t>
              </a:r>
            </a:p>
            <a:p>
              <a:r>
                <a:rPr lang="en-US" altLang="zh-CN" sz="2000" dirty="0" err="1" smtClean="0"/>
                <a:t>He/She</a:t>
              </a:r>
              <a:r>
                <a:rPr lang="en-US" altLang="zh-CN" sz="2000" dirty="0" smtClean="0"/>
                <a:t>/They look(s) ... /has(have) ...</a:t>
              </a:r>
            </a:p>
            <a:p>
              <a:r>
                <a:rPr lang="en-US" altLang="zh-CN" sz="2000" dirty="0" smtClean="0"/>
                <a:t>I think ... is/are ..., because he/she/they (said) ...</a:t>
              </a:r>
            </a:p>
            <a:p>
              <a:endParaRPr lang="en-US" altLang="zh-CN" sz="2400" dirty="0" smtClean="0"/>
            </a:p>
          </p:txBody>
        </p:sp>
      </p:grp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7544" y="2715766"/>
            <a:ext cx="2808312" cy="1785104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Useful words:</a:t>
            </a:r>
            <a:endParaRPr lang="en-US" altLang="zh-CN" sz="2000" dirty="0" smtClean="0"/>
          </a:p>
          <a:p>
            <a:r>
              <a:rPr lang="en-US" altLang="zh-CN" dirty="0" smtClean="0"/>
              <a:t>kind, cute, tricky, clever, strange, enthusiastic(</a:t>
            </a:r>
            <a:r>
              <a:rPr lang="zh-CN" altLang="en-US" sz="1400" dirty="0" smtClean="0"/>
              <a:t>热情的</a:t>
            </a:r>
            <a:r>
              <a:rPr lang="en-US" altLang="zh-CN" dirty="0" smtClean="0"/>
              <a:t>), careless(</a:t>
            </a:r>
            <a:r>
              <a:rPr lang="zh-CN" altLang="en-US" sz="1400" dirty="0" smtClean="0"/>
              <a:t>粗心的</a:t>
            </a:r>
            <a:r>
              <a:rPr lang="en-US" altLang="zh-CN" dirty="0" smtClean="0"/>
              <a:t>), tolerate(</a:t>
            </a:r>
            <a:r>
              <a:rPr lang="zh-CN" altLang="en-US" sz="1400" dirty="0" smtClean="0"/>
              <a:t>宽容的</a:t>
            </a:r>
            <a:r>
              <a:rPr lang="en-US" altLang="zh-CN" dirty="0" smtClean="0"/>
              <a:t>), curious(</a:t>
            </a:r>
            <a:r>
              <a:rPr lang="zh-CN" altLang="en-US" sz="1400" dirty="0" smtClean="0"/>
              <a:t>好奇的</a:t>
            </a:r>
            <a:r>
              <a:rPr lang="en-US" altLang="zh-CN" dirty="0" smtClean="0"/>
              <a:t>), outgoing(</a:t>
            </a:r>
            <a:r>
              <a:rPr lang="zh-CN" altLang="en-US" sz="1400" dirty="0" smtClean="0"/>
              <a:t>开朗的</a:t>
            </a:r>
            <a:r>
              <a:rPr lang="en-US" altLang="zh-CN" dirty="0" smtClean="0"/>
              <a:t>)</a:t>
            </a:r>
            <a:r>
              <a:rPr lang="en-US" altLang="zh-CN" sz="1400" dirty="0" smtClean="0"/>
              <a:t>.</a:t>
            </a:r>
            <a:endParaRPr lang="en-US" altLang="zh-CN" sz="1400" dirty="0"/>
          </a:p>
        </p:txBody>
      </p:sp>
      <p:pic>
        <p:nvPicPr>
          <p:cNvPr id="19" name="图片 18" descr="C:\Users\Wendy\AppData\Local\Temp\WeChat Files\511777518589317589.jpg"/>
          <p:cNvPicPr>
            <a:picLocks noChangeAspect="1" noChangeArrowheads="1"/>
          </p:cNvPicPr>
          <p:nvPr/>
        </p:nvPicPr>
        <p:blipFill>
          <a:blip r:embed="rId4" cstate="print"/>
          <a:srcRect t="25272"/>
          <a:stretch>
            <a:fillRect/>
          </a:stretch>
        </p:blipFill>
        <p:spPr>
          <a:xfrm>
            <a:off x="3347864" y="3435846"/>
            <a:ext cx="1669400" cy="15121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C:\Users\Wendy\AppData\Local\Temp\WeChat Files\721310647164676645.jpg"/>
          <p:cNvPicPr>
            <a:picLocks noChangeAspect="1" noChangeArrowheads="1"/>
          </p:cNvPicPr>
          <p:nvPr/>
        </p:nvPicPr>
        <p:blipFill>
          <a:blip r:embed="rId5" cstate="print"/>
          <a:srcRect t="26579" b="35971"/>
          <a:stretch>
            <a:fillRect/>
          </a:stretch>
        </p:blipFill>
        <p:spPr>
          <a:xfrm>
            <a:off x="4716016" y="2355726"/>
            <a:ext cx="1591919" cy="15121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C:\Users\Wendy\AppData\Local\Temp\WeChat Files\69293651559100572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579862"/>
            <a:ext cx="1264463" cy="139166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283718"/>
            <a:ext cx="1614647" cy="14476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403648" y="12347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What do you think of them?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4572000" y="1419622"/>
            <a:ext cx="4104456" cy="35283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35" y="1246271"/>
            <a:ext cx="4355976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03648" y="12347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Write a letter to the friends on </a:t>
            </a:r>
            <a:r>
              <a:rPr lang="en-US" altLang="zh-CN" sz="2800" b="1" dirty="0" smtClean="0"/>
              <a:t>Earth</a:t>
            </a:r>
            <a:r>
              <a:rPr lang="en-US" altLang="zh-CN" sz="2800" b="1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1635646"/>
            <a:ext cx="41044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Dear ________, </a:t>
            </a:r>
          </a:p>
          <a:p>
            <a:r>
              <a:rPr lang="en-US" altLang="zh-CN" sz="2000" dirty="0" smtClean="0"/>
              <a:t>         We are the aliens. We are back to our planet now. Thank you for helping us ___________________. You are very ___________.</a:t>
            </a:r>
          </a:p>
          <a:p>
            <a:r>
              <a:rPr lang="en-US" altLang="zh-CN" sz="2000" dirty="0" smtClean="0"/>
              <a:t>        </a:t>
            </a:r>
          </a:p>
          <a:p>
            <a:r>
              <a:rPr lang="en-US" altLang="zh-CN" sz="2000" dirty="0" smtClean="0"/>
              <a:t>        Best wishes to you!</a:t>
            </a:r>
          </a:p>
          <a:p>
            <a:r>
              <a:rPr lang="en-US" altLang="zh-CN" sz="2000" dirty="0" smtClean="0"/>
              <a:t>                                          </a:t>
            </a:r>
          </a:p>
          <a:p>
            <a:r>
              <a:rPr lang="en-US" altLang="zh-CN" sz="2000" dirty="0" smtClean="0"/>
              <a:t>                                             Yours,</a:t>
            </a:r>
          </a:p>
          <a:p>
            <a:r>
              <a:rPr lang="en-US" altLang="zh-CN" sz="2000" dirty="0" smtClean="0"/>
              <a:t>                                             _______</a:t>
            </a:r>
          </a:p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6"/>
            <a:ext cx="42576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55872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Who are they?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406628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What do they look like?</a:t>
            </a:r>
          </a:p>
          <a:p>
            <a:endParaRPr lang="en-US" altLang="zh-CN" sz="32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285720" y="214296"/>
            <a:ext cx="3779912" cy="1440160"/>
          </a:xfrm>
          <a:prstGeom prst="cloudCallout">
            <a:avLst>
              <a:gd name="adj1" fmla="val 24278"/>
              <a:gd name="adj2" fmla="val 82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Where were they? How did they feel?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6143636" y="0"/>
            <a:ext cx="2232248" cy="1296144"/>
          </a:xfrm>
          <a:prstGeom prst="cloudCallout">
            <a:avLst>
              <a:gd name="adj1" fmla="val -29414"/>
              <a:gd name="adj2" fmla="val 835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9698" tIns="34849" rIns="69698" bIns="34849"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aliens</a:t>
            </a:r>
            <a:endParaRPr lang="zh-CN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4" y="41151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Homework</a:t>
            </a:r>
          </a:p>
          <a:p>
            <a:pPr algn="ctr"/>
            <a:endParaRPr lang="en-US" altLang="zh-CN" sz="3600" b="1" dirty="0" smtClean="0"/>
          </a:p>
          <a:p>
            <a:r>
              <a:rPr lang="en-US" altLang="zh-CN" sz="2800" dirty="0" smtClean="0"/>
              <a:t>1. Retell the story.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 Draw and write about a part of the story which you think is funny.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7" y="339501"/>
            <a:ext cx="4808959" cy="430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 rot="544170">
            <a:off x="4523147" y="3719938"/>
            <a:ext cx="4584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happened?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0" y="3703340"/>
            <a:ext cx="3779912" cy="1440160"/>
          </a:xfrm>
          <a:prstGeom prst="cloudCallout">
            <a:avLst>
              <a:gd name="adj1" fmla="val 34123"/>
              <a:gd name="adj2" fmla="val -886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Where were they? How did they feel?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1760" y="0"/>
            <a:ext cx="367240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云形标注 14"/>
          <p:cNvSpPr/>
          <p:nvPr/>
        </p:nvSpPr>
        <p:spPr>
          <a:xfrm>
            <a:off x="0" y="185067"/>
            <a:ext cx="2664296" cy="864096"/>
          </a:xfrm>
          <a:prstGeom prst="cloudCallout">
            <a:avLst>
              <a:gd name="adj1" fmla="val 26378"/>
              <a:gd name="adj2" fmla="val 923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school bus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627534"/>
            <a:ext cx="3744416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179512" y="771550"/>
            <a:ext cx="2412776" cy="648072"/>
          </a:xfrm>
          <a:prstGeom prst="wedgeRoundRectCallout">
            <a:avLst>
              <a:gd name="adj1" fmla="val 41246"/>
              <a:gd name="adj2" fmla="val 895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/>
              <a:t>Bla</a:t>
            </a:r>
            <a:r>
              <a:rPr lang="en-US" altLang="zh-CN" sz="2800" b="1" dirty="0" smtClean="0"/>
              <a:t>! </a:t>
            </a:r>
            <a:r>
              <a:rPr lang="en-US" altLang="zh-CN" sz="2800" b="1" dirty="0" err="1" smtClean="0"/>
              <a:t>Bla</a:t>
            </a:r>
            <a:r>
              <a:rPr lang="en-US" altLang="zh-CN" sz="2800" b="1" dirty="0" smtClean="0"/>
              <a:t>! </a:t>
            </a:r>
            <a:r>
              <a:rPr lang="en-US" altLang="zh-CN" sz="2800" b="1" dirty="0" err="1" smtClean="0"/>
              <a:t>Bla</a:t>
            </a:r>
            <a:r>
              <a:rPr lang="en-US" altLang="zh-CN" sz="2800" b="1" dirty="0" smtClean="0"/>
              <a:t>!</a:t>
            </a:r>
            <a:endParaRPr lang="zh-CN" altLang="en-US" sz="2800" b="1" dirty="0"/>
          </a:p>
        </p:txBody>
      </p:sp>
      <p:sp>
        <p:nvSpPr>
          <p:cNvPr id="6" name="椭圆 5"/>
          <p:cNvSpPr/>
          <p:nvPr/>
        </p:nvSpPr>
        <p:spPr>
          <a:xfrm>
            <a:off x="3563888" y="3147814"/>
            <a:ext cx="1008112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23928" y="1131590"/>
            <a:ext cx="720080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707905" cy="809042"/>
          </a:xfrm>
          <a:prstGeom prst="rect">
            <a:avLst/>
          </a:prstGeom>
          <a:noFill/>
        </p:spPr>
        <p:txBody>
          <a:bodyPr wrap="square" lIns="69698" tIns="34849" rIns="69698" bIns="34849" rtlCol="0">
            <a:spAutoFit/>
          </a:bodyPr>
          <a:lstStyle/>
          <a:p>
            <a:endParaRPr lang="en-US" altLang="zh-CN" sz="1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What does it mean?</a:t>
            </a:r>
          </a:p>
          <a:p>
            <a:endParaRPr lang="zh-CN" altLang="en-US" sz="1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6000760" y="857238"/>
            <a:ext cx="3000396" cy="1214446"/>
          </a:xfrm>
          <a:prstGeom prst="cloudCallout">
            <a:avLst>
              <a:gd name="adj1" fmla="val -66113"/>
              <a:gd name="adj2" fmla="val 380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What did they have?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>
          <a:xfrm>
            <a:off x="4714876" y="1142990"/>
            <a:ext cx="3714776" cy="2143140"/>
          </a:xfrm>
          <a:prstGeom prst="cloudCallout">
            <a:avLst>
              <a:gd name="adj1" fmla="val -65254"/>
              <a:gd name="adj2" fmla="val 59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Why didn’t they get off?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1" y="627534"/>
            <a:ext cx="2859362" cy="38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4848225" cy="44106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939902"/>
            <a:ext cx="9144000" cy="120359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995936" cy="378155"/>
          </a:xfrm>
          <a:prstGeom prst="rect">
            <a:avLst/>
          </a:prstGeom>
          <a:noFill/>
        </p:spPr>
        <p:txBody>
          <a:bodyPr wrap="square" lIns="69698" tIns="34849" rIns="69698" bIns="34849" rtlCol="0">
            <a:spAutoFit/>
          </a:bodyPr>
          <a:lstStyle/>
          <a:p>
            <a:endParaRPr lang="en-US" altLang="zh-CN" sz="1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zh-CN" altLang="en-US" sz="1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0"/>
            <a:ext cx="2411760" cy="2176368"/>
          </a:xfrm>
          <a:prstGeom prst="flowChartConnector">
            <a:avLst/>
          </a:prstGeom>
          <a:solidFill>
            <a:schemeClr val="bg1"/>
          </a:solidFill>
        </p:spPr>
        <p:txBody>
          <a:bodyPr wrap="square" lIns="69698" tIns="34849" rIns="69698" bIns="34849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omic Sans MS" pitchFamily="66" charset="0"/>
              </a:rPr>
              <a:t>put their feet up and went to sleep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066282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If you were the bus driver, what would you do?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-142908" y="0"/>
            <a:ext cx="2857520" cy="1143008"/>
          </a:xfrm>
          <a:prstGeom prst="cloudCallout">
            <a:avLst>
              <a:gd name="adj1" fmla="val 36394"/>
              <a:gd name="adj2" fmla="val 66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What were they doing?</a:t>
            </a:r>
          </a:p>
          <a:p>
            <a:pPr algn="ctr"/>
            <a:endParaRPr lang="en-US" altLang="zh-C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7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679004"/>
            <a:ext cx="31527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700476"/>
            <a:ext cx="3268216" cy="444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179512" y="1779662"/>
            <a:ext cx="936104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429520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What was the police officer going to do?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147814"/>
            <a:ext cx="3096344" cy="1700071"/>
          </a:xfrm>
          <a:prstGeom prst="cloudCallout">
            <a:avLst>
              <a:gd name="adj1" fmla="val -33245"/>
              <a:gd name="adj2" fmla="val -675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698" tIns="34849" rIns="69698" bIns="34849" rtlCol="0">
            <a:spAutoFit/>
          </a:bodyPr>
          <a:lstStyle/>
          <a:p>
            <a:pPr algn="ctr"/>
            <a:endParaRPr lang="en-US" altLang="zh-CN" sz="1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does it mean?</a:t>
            </a:r>
          </a:p>
          <a:p>
            <a:pPr algn="ctr"/>
            <a:endParaRPr lang="zh-CN" altLang="en-US" sz="1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92080" y="0"/>
            <a:ext cx="3851920" cy="51435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724128" y="843558"/>
            <a:ext cx="259228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27534"/>
            <a:ext cx="3456384" cy="1452384"/>
          </a:xfrm>
          <a:prstGeom prst="cloudCallout">
            <a:avLst>
              <a:gd name="adj1" fmla="val 52997"/>
              <a:gd name="adj2" fmla="val 4333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</a:rPr>
              <a:t>What might happen next?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123478"/>
            <a:ext cx="3809061" cy="46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2564</TotalTime>
  <Words>476</Words>
  <Application>Microsoft Office PowerPoint</Application>
  <PresentationFormat>全屏显示(16:9)</PresentationFormat>
  <Paragraphs>79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演示文稿1</vt:lpstr>
      <vt:lpstr>Let’s read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275</cp:revision>
  <dcterms:created xsi:type="dcterms:W3CDTF">2018-08-27T06:46:47Z</dcterms:created>
  <dcterms:modified xsi:type="dcterms:W3CDTF">2019-01-21T08:30:41Z</dcterms:modified>
</cp:coreProperties>
</file>