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20" r:id="rId2"/>
    <p:sldId id="323" r:id="rId3"/>
    <p:sldId id="324" r:id="rId4"/>
    <p:sldId id="256" r:id="rId5"/>
    <p:sldId id="334" r:id="rId6"/>
    <p:sldId id="316" r:id="rId7"/>
    <p:sldId id="317" r:id="rId8"/>
    <p:sldId id="315" r:id="rId9"/>
    <p:sldId id="310" r:id="rId10"/>
    <p:sldId id="326" r:id="rId11"/>
    <p:sldId id="319" r:id="rId12"/>
    <p:sldId id="313" r:id="rId13"/>
    <p:sldId id="312" r:id="rId14"/>
    <p:sldId id="318" r:id="rId15"/>
    <p:sldId id="311" r:id="rId16"/>
    <p:sldId id="328" r:id="rId17"/>
    <p:sldId id="308" r:id="rId18"/>
    <p:sldId id="307" r:id="rId19"/>
    <p:sldId id="306" r:id="rId20"/>
    <p:sldId id="273" r:id="rId21"/>
    <p:sldId id="333" r:id="rId22"/>
    <p:sldId id="275" r:id="rId23"/>
    <p:sldId id="274" r:id="rId24"/>
    <p:sldId id="332" r:id="rId25"/>
    <p:sldId id="278" r:id="rId26"/>
    <p:sldId id="280" r:id="rId27"/>
    <p:sldId id="330" r:id="rId28"/>
    <p:sldId id="331" r:id="rId29"/>
    <p:sldId id="281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99FF"/>
    <a:srgbClr val="FF6699"/>
    <a:srgbClr val="0099CC"/>
    <a:srgbClr val="00CCFF"/>
    <a:srgbClr val="33CCFF"/>
    <a:srgbClr val="FF0000"/>
    <a:srgbClr val="008000"/>
    <a:srgbClr val="FFFFCC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9513" autoAdjust="0"/>
  </p:normalViewPr>
  <p:slideViewPr>
    <p:cSldViewPr>
      <p:cViewPr>
        <p:scale>
          <a:sx n="75" d="100"/>
          <a:sy n="75" d="100"/>
        </p:scale>
        <p:origin x="-936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5A567-1AEF-414C-A93F-1EC679C1A89D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51C2-FC8A-4764-86AD-9AD0584B609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ACC3-9897-4276-ADF9-F34131E017F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9EDF-A1C5-4F27-A90F-04121B925C35}" type="datetimeFigureOut">
              <a:rPr lang="zh-CN" altLang="en-US" smtClean="0"/>
              <a:pPr/>
              <a:t>2018-11-23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CAF8-1A2F-4F4F-8191-994099444F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jiemeng8.com/uploads/jiemeng/639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47"/>
          <a:stretch>
            <a:fillRect/>
          </a:stretch>
        </p:blipFill>
        <p:spPr bwMode="auto">
          <a:xfrm>
            <a:off x="-20644" y="3779"/>
            <a:ext cx="9164644" cy="51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5b0988e595225.cdn.sohucs.com/images/20171211/3be290bc312a4b8ea8edb32d6b228cc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44" y="3779"/>
            <a:ext cx="22002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573663">
            <a:off x="4788088" y="4098517"/>
            <a:ext cx="38146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Ferris Wheel</a:t>
            </a:r>
            <a:endParaRPr lang="zh-CN" altLang="en-US" sz="4400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46"/>
          <p:cNvGrpSpPr/>
          <p:nvPr/>
        </p:nvGrpSpPr>
        <p:grpSpPr bwMode="auto">
          <a:xfrm>
            <a:off x="0" y="-8661"/>
            <a:ext cx="4644008" cy="5152161"/>
            <a:chOff x="0" y="0"/>
            <a:chExt cx="8391" cy="11509"/>
          </a:xfrm>
        </p:grpSpPr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91" cy="1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48"/>
            <p:cNvSpPr/>
            <p:nvPr/>
          </p:nvSpPr>
          <p:spPr bwMode="auto">
            <a:xfrm>
              <a:off x="312" y="10709"/>
              <a:ext cx="510" cy="510"/>
            </a:xfrm>
            <a:custGeom>
              <a:avLst/>
              <a:gdLst>
                <a:gd name="T0" fmla="+- 0 567 312"/>
                <a:gd name="T1" fmla="*/ T0 w 510"/>
                <a:gd name="T2" fmla="+- 0 10709 10709"/>
                <a:gd name="T3" fmla="*/ 10709 h 510"/>
                <a:gd name="T4" fmla="+- 0 499 312"/>
                <a:gd name="T5" fmla="*/ T4 w 510"/>
                <a:gd name="T6" fmla="+- 0 10718 10709"/>
                <a:gd name="T7" fmla="*/ 10718 h 510"/>
                <a:gd name="T8" fmla="+- 0 438 312"/>
                <a:gd name="T9" fmla="*/ T8 w 510"/>
                <a:gd name="T10" fmla="+- 0 10744 10709"/>
                <a:gd name="T11" fmla="*/ 10744 h 510"/>
                <a:gd name="T12" fmla="+- 0 387 312"/>
                <a:gd name="T13" fmla="*/ T12 w 510"/>
                <a:gd name="T14" fmla="+- 0 10784 10709"/>
                <a:gd name="T15" fmla="*/ 10784 h 510"/>
                <a:gd name="T16" fmla="+- 0 347 312"/>
                <a:gd name="T17" fmla="*/ T16 w 510"/>
                <a:gd name="T18" fmla="+- 0 10835 10709"/>
                <a:gd name="T19" fmla="*/ 10835 h 510"/>
                <a:gd name="T20" fmla="+- 0 321 312"/>
                <a:gd name="T21" fmla="*/ T20 w 510"/>
                <a:gd name="T22" fmla="+- 0 10896 10709"/>
                <a:gd name="T23" fmla="*/ 10896 h 510"/>
                <a:gd name="T24" fmla="+- 0 312 312"/>
                <a:gd name="T25" fmla="*/ T24 w 510"/>
                <a:gd name="T26" fmla="+- 0 10964 10709"/>
                <a:gd name="T27" fmla="*/ 10964 h 510"/>
                <a:gd name="T28" fmla="+- 0 321 312"/>
                <a:gd name="T29" fmla="*/ T28 w 510"/>
                <a:gd name="T30" fmla="+- 0 11032 10709"/>
                <a:gd name="T31" fmla="*/ 11032 h 510"/>
                <a:gd name="T32" fmla="+- 0 347 312"/>
                <a:gd name="T33" fmla="*/ T32 w 510"/>
                <a:gd name="T34" fmla="+- 0 11092 10709"/>
                <a:gd name="T35" fmla="*/ 11092 h 510"/>
                <a:gd name="T36" fmla="+- 0 387 312"/>
                <a:gd name="T37" fmla="*/ T36 w 510"/>
                <a:gd name="T38" fmla="+- 0 11144 10709"/>
                <a:gd name="T39" fmla="*/ 11144 h 510"/>
                <a:gd name="T40" fmla="+- 0 438 312"/>
                <a:gd name="T41" fmla="*/ T40 w 510"/>
                <a:gd name="T42" fmla="+- 0 11184 10709"/>
                <a:gd name="T43" fmla="*/ 11184 h 510"/>
                <a:gd name="T44" fmla="+- 0 499 312"/>
                <a:gd name="T45" fmla="*/ T44 w 510"/>
                <a:gd name="T46" fmla="+- 0 11210 10709"/>
                <a:gd name="T47" fmla="*/ 11210 h 510"/>
                <a:gd name="T48" fmla="+- 0 567 312"/>
                <a:gd name="T49" fmla="*/ T48 w 510"/>
                <a:gd name="T50" fmla="+- 0 11219 10709"/>
                <a:gd name="T51" fmla="*/ 11219 h 510"/>
                <a:gd name="T52" fmla="+- 0 635 312"/>
                <a:gd name="T53" fmla="*/ T52 w 510"/>
                <a:gd name="T54" fmla="+- 0 11210 10709"/>
                <a:gd name="T55" fmla="*/ 11210 h 510"/>
                <a:gd name="T56" fmla="+- 0 695 312"/>
                <a:gd name="T57" fmla="*/ T56 w 510"/>
                <a:gd name="T58" fmla="+- 0 11184 10709"/>
                <a:gd name="T59" fmla="*/ 11184 h 510"/>
                <a:gd name="T60" fmla="+- 0 747 312"/>
                <a:gd name="T61" fmla="*/ T60 w 510"/>
                <a:gd name="T62" fmla="+- 0 11144 10709"/>
                <a:gd name="T63" fmla="*/ 11144 h 510"/>
                <a:gd name="T64" fmla="+- 0 787 312"/>
                <a:gd name="T65" fmla="*/ T64 w 510"/>
                <a:gd name="T66" fmla="+- 0 11092 10709"/>
                <a:gd name="T67" fmla="*/ 11092 h 510"/>
                <a:gd name="T68" fmla="+- 0 813 312"/>
                <a:gd name="T69" fmla="*/ T68 w 510"/>
                <a:gd name="T70" fmla="+- 0 11032 10709"/>
                <a:gd name="T71" fmla="*/ 11032 h 510"/>
                <a:gd name="T72" fmla="+- 0 822 312"/>
                <a:gd name="T73" fmla="*/ T72 w 510"/>
                <a:gd name="T74" fmla="+- 0 10964 10709"/>
                <a:gd name="T75" fmla="*/ 10964 h 510"/>
                <a:gd name="T76" fmla="+- 0 813 312"/>
                <a:gd name="T77" fmla="*/ T76 w 510"/>
                <a:gd name="T78" fmla="+- 0 10896 10709"/>
                <a:gd name="T79" fmla="*/ 10896 h 510"/>
                <a:gd name="T80" fmla="+- 0 787 312"/>
                <a:gd name="T81" fmla="*/ T80 w 510"/>
                <a:gd name="T82" fmla="+- 0 10835 10709"/>
                <a:gd name="T83" fmla="*/ 10835 h 510"/>
                <a:gd name="T84" fmla="+- 0 747 312"/>
                <a:gd name="T85" fmla="*/ T84 w 510"/>
                <a:gd name="T86" fmla="+- 0 10784 10709"/>
                <a:gd name="T87" fmla="*/ 10784 h 510"/>
                <a:gd name="T88" fmla="+- 0 695 312"/>
                <a:gd name="T89" fmla="*/ T88 w 510"/>
                <a:gd name="T90" fmla="+- 0 10744 10709"/>
                <a:gd name="T91" fmla="*/ 10744 h 510"/>
                <a:gd name="T92" fmla="+- 0 635 312"/>
                <a:gd name="T93" fmla="*/ T92 w 510"/>
                <a:gd name="T94" fmla="+- 0 10718 10709"/>
                <a:gd name="T95" fmla="*/ 10718 h 510"/>
                <a:gd name="T96" fmla="+- 0 567 312"/>
                <a:gd name="T97" fmla="*/ T96 w 510"/>
                <a:gd name="T98" fmla="+- 0 10709 10709"/>
                <a:gd name="T99" fmla="*/ 10709 h 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10" h="510">
                  <a:moveTo>
                    <a:pt x="255" y="0"/>
                  </a:moveTo>
                  <a:lnTo>
                    <a:pt x="187" y="9"/>
                  </a:lnTo>
                  <a:lnTo>
                    <a:pt x="126" y="35"/>
                  </a:lnTo>
                  <a:lnTo>
                    <a:pt x="75" y="75"/>
                  </a:lnTo>
                  <a:lnTo>
                    <a:pt x="35" y="126"/>
                  </a:lnTo>
                  <a:lnTo>
                    <a:pt x="9" y="187"/>
                  </a:lnTo>
                  <a:lnTo>
                    <a:pt x="0" y="255"/>
                  </a:lnTo>
                  <a:lnTo>
                    <a:pt x="9" y="323"/>
                  </a:lnTo>
                  <a:lnTo>
                    <a:pt x="35" y="383"/>
                  </a:lnTo>
                  <a:lnTo>
                    <a:pt x="75" y="435"/>
                  </a:lnTo>
                  <a:lnTo>
                    <a:pt x="126" y="475"/>
                  </a:lnTo>
                  <a:lnTo>
                    <a:pt x="187" y="501"/>
                  </a:lnTo>
                  <a:lnTo>
                    <a:pt x="255" y="510"/>
                  </a:lnTo>
                  <a:lnTo>
                    <a:pt x="323" y="501"/>
                  </a:lnTo>
                  <a:lnTo>
                    <a:pt x="383" y="475"/>
                  </a:lnTo>
                  <a:lnTo>
                    <a:pt x="435" y="435"/>
                  </a:lnTo>
                  <a:lnTo>
                    <a:pt x="475" y="383"/>
                  </a:lnTo>
                  <a:lnTo>
                    <a:pt x="501" y="323"/>
                  </a:lnTo>
                  <a:lnTo>
                    <a:pt x="510" y="255"/>
                  </a:lnTo>
                  <a:lnTo>
                    <a:pt x="501" y="187"/>
                  </a:lnTo>
                  <a:lnTo>
                    <a:pt x="475" y="126"/>
                  </a:lnTo>
                  <a:lnTo>
                    <a:pt x="435" y="75"/>
                  </a:lnTo>
                  <a:lnTo>
                    <a:pt x="383" y="35"/>
                  </a:lnTo>
                  <a:lnTo>
                    <a:pt x="323" y="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637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860032" y="1501301"/>
            <a:ext cx="4143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But the wheel stopped and the king was </a:t>
            </a:r>
            <a:r>
              <a:rPr lang="en-US" altLang="zh-CN" sz="2800" dirty="0" smtClean="0"/>
              <a:t>at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the </a:t>
            </a:r>
            <a:r>
              <a:rPr lang="en-US" altLang="zh-CN" sz="2800" dirty="0"/>
              <a:t>top.</a:t>
            </a:r>
            <a:endParaRPr lang="zh-CN" altLang="zh-CN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53"/>
          <p:cNvSpPr/>
          <p:nvPr/>
        </p:nvSpPr>
        <p:spPr bwMode="auto">
          <a:xfrm>
            <a:off x="1627239" y="483518"/>
            <a:ext cx="1389530" cy="1726100"/>
          </a:xfrm>
          <a:custGeom>
            <a:avLst/>
            <a:gdLst>
              <a:gd name="T0" fmla="+- 0 3546 1593"/>
              <a:gd name="T1" fmla="*/ T0 w 2928"/>
              <a:gd name="T2" fmla="+- 0 3969 2727"/>
              <a:gd name="T3" fmla="*/ 3969 h 3437"/>
              <a:gd name="T4" fmla="+- 0 3596 1593"/>
              <a:gd name="T5" fmla="*/ T4 w 2928"/>
              <a:gd name="T6" fmla="+- 0 4037 2727"/>
              <a:gd name="T7" fmla="*/ 4037 h 3437"/>
              <a:gd name="T8" fmla="+- 0 3685 1593"/>
              <a:gd name="T9" fmla="*/ T8 w 2928"/>
              <a:gd name="T10" fmla="+- 0 4186 2727"/>
              <a:gd name="T11" fmla="*/ 4186 h 3437"/>
              <a:gd name="T12" fmla="+- 0 3742 1593"/>
              <a:gd name="T13" fmla="*/ T12 w 2928"/>
              <a:gd name="T14" fmla="+- 0 4365 2727"/>
              <a:gd name="T15" fmla="*/ 4365 h 3437"/>
              <a:gd name="T16" fmla="+- 0 2057 1593"/>
              <a:gd name="T17" fmla="*/ T16 w 2928"/>
              <a:gd name="T18" fmla="+- 0 6163 2727"/>
              <a:gd name="T19" fmla="*/ 6163 h 3437"/>
              <a:gd name="T20" fmla="+- 0 3731 1593"/>
              <a:gd name="T21" fmla="*/ T20 w 2928"/>
              <a:gd name="T22" fmla="+- 0 4641 2727"/>
              <a:gd name="T23" fmla="*/ 4641 h 3437"/>
              <a:gd name="T24" fmla="+- 0 3920 1593"/>
              <a:gd name="T25" fmla="*/ T24 w 2928"/>
              <a:gd name="T26" fmla="+- 0 4325 2727"/>
              <a:gd name="T27" fmla="*/ 4325 h 3437"/>
              <a:gd name="T28" fmla="+- 0 3834 1593"/>
              <a:gd name="T29" fmla="*/ T28 w 2928"/>
              <a:gd name="T30" fmla="+- 0 4158 2727"/>
              <a:gd name="T31" fmla="*/ 4158 h 3437"/>
              <a:gd name="T32" fmla="+- 0 3731 1593"/>
              <a:gd name="T33" fmla="*/ T32 w 2928"/>
              <a:gd name="T34" fmla="+- 0 3969 2727"/>
              <a:gd name="T35" fmla="*/ 3969 h 3437"/>
              <a:gd name="T36" fmla="+- 0 3096 1593"/>
              <a:gd name="T37" fmla="*/ T36 w 2928"/>
              <a:gd name="T38" fmla="+- 0 2730 2727"/>
              <a:gd name="T39" fmla="*/ 2730 h 3437"/>
              <a:gd name="T40" fmla="+- 0 2897 1593"/>
              <a:gd name="T41" fmla="*/ T40 w 2928"/>
              <a:gd name="T42" fmla="+- 0 2745 2727"/>
              <a:gd name="T43" fmla="*/ 2745 h 3437"/>
              <a:gd name="T44" fmla="+- 0 2705 1593"/>
              <a:gd name="T45" fmla="*/ T44 w 2928"/>
              <a:gd name="T46" fmla="+- 0 2770 2727"/>
              <a:gd name="T47" fmla="*/ 2770 h 3437"/>
              <a:gd name="T48" fmla="+- 0 2523 1593"/>
              <a:gd name="T49" fmla="*/ T48 w 2928"/>
              <a:gd name="T50" fmla="+- 0 2807 2727"/>
              <a:gd name="T51" fmla="*/ 2807 h 3437"/>
              <a:gd name="T52" fmla="+- 0 2352 1593"/>
              <a:gd name="T53" fmla="*/ T52 w 2928"/>
              <a:gd name="T54" fmla="+- 0 2852 2727"/>
              <a:gd name="T55" fmla="*/ 2852 h 3437"/>
              <a:gd name="T56" fmla="+- 0 2193 1593"/>
              <a:gd name="T57" fmla="*/ T56 w 2928"/>
              <a:gd name="T58" fmla="+- 0 2906 2727"/>
              <a:gd name="T59" fmla="*/ 2906 h 3437"/>
              <a:gd name="T60" fmla="+- 0 2049 1593"/>
              <a:gd name="T61" fmla="*/ T60 w 2928"/>
              <a:gd name="T62" fmla="+- 0 2968 2727"/>
              <a:gd name="T63" fmla="*/ 2968 h 3437"/>
              <a:gd name="T64" fmla="+- 0 1922 1593"/>
              <a:gd name="T65" fmla="*/ T64 w 2928"/>
              <a:gd name="T66" fmla="+- 0 3036 2727"/>
              <a:gd name="T67" fmla="*/ 3036 h 3437"/>
              <a:gd name="T68" fmla="+- 0 1813 1593"/>
              <a:gd name="T69" fmla="*/ T68 w 2928"/>
              <a:gd name="T70" fmla="+- 0 3110 2727"/>
              <a:gd name="T71" fmla="*/ 3110 h 3437"/>
              <a:gd name="T72" fmla="+- 0 1723 1593"/>
              <a:gd name="T73" fmla="*/ T72 w 2928"/>
              <a:gd name="T74" fmla="+- 0 3189 2727"/>
              <a:gd name="T75" fmla="*/ 3189 h 3437"/>
              <a:gd name="T76" fmla="+- 0 1656 1593"/>
              <a:gd name="T77" fmla="*/ T76 w 2928"/>
              <a:gd name="T78" fmla="+- 0 3273 2727"/>
              <a:gd name="T79" fmla="*/ 3273 h 3437"/>
              <a:gd name="T80" fmla="+- 0 1612 1593"/>
              <a:gd name="T81" fmla="*/ T80 w 2928"/>
              <a:gd name="T82" fmla="+- 0 3360 2727"/>
              <a:gd name="T83" fmla="*/ 3360 h 3437"/>
              <a:gd name="T84" fmla="+- 0 1593 1593"/>
              <a:gd name="T85" fmla="*/ T84 w 2928"/>
              <a:gd name="T86" fmla="+- 0 3449 2727"/>
              <a:gd name="T87" fmla="*/ 3449 h 3437"/>
              <a:gd name="T88" fmla="+- 0 1602 1593"/>
              <a:gd name="T89" fmla="*/ T88 w 2928"/>
              <a:gd name="T90" fmla="+- 0 3540 2727"/>
              <a:gd name="T91" fmla="*/ 3540 h 3437"/>
              <a:gd name="T92" fmla="+- 0 1639 1593"/>
              <a:gd name="T93" fmla="*/ T92 w 2928"/>
              <a:gd name="T94" fmla="+- 0 3627 2727"/>
              <a:gd name="T95" fmla="*/ 3627 h 3437"/>
              <a:gd name="T96" fmla="+- 0 1702 1593"/>
              <a:gd name="T97" fmla="*/ T96 w 2928"/>
              <a:gd name="T98" fmla="+- 0 3708 2727"/>
              <a:gd name="T99" fmla="*/ 3708 h 3437"/>
              <a:gd name="T100" fmla="+- 0 1789 1593"/>
              <a:gd name="T101" fmla="*/ T100 w 2928"/>
              <a:gd name="T102" fmla="+- 0 3781 2727"/>
              <a:gd name="T103" fmla="*/ 3781 h 3437"/>
              <a:gd name="T104" fmla="+- 0 1899 1593"/>
              <a:gd name="T105" fmla="*/ T104 w 2928"/>
              <a:gd name="T106" fmla="+- 0 3847 2727"/>
              <a:gd name="T107" fmla="*/ 3847 h 3437"/>
              <a:gd name="T108" fmla="+- 0 2028 1593"/>
              <a:gd name="T109" fmla="*/ T108 w 2928"/>
              <a:gd name="T110" fmla="+- 0 3905 2727"/>
              <a:gd name="T111" fmla="*/ 3905 h 3437"/>
              <a:gd name="T112" fmla="+- 0 2176 1593"/>
              <a:gd name="T113" fmla="*/ T112 w 2928"/>
              <a:gd name="T114" fmla="+- 0 3953 2727"/>
              <a:gd name="T115" fmla="*/ 3953 h 3437"/>
              <a:gd name="T116" fmla="+- 0 2341 1593"/>
              <a:gd name="T117" fmla="*/ T116 w 2928"/>
              <a:gd name="T118" fmla="+- 0 3992 2727"/>
              <a:gd name="T119" fmla="*/ 3992 h 3437"/>
              <a:gd name="T120" fmla="+- 0 2520 1593"/>
              <a:gd name="T121" fmla="*/ T120 w 2928"/>
              <a:gd name="T122" fmla="+- 0 4019 2727"/>
              <a:gd name="T123" fmla="*/ 4019 h 3437"/>
              <a:gd name="T124" fmla="+- 0 2711 1593"/>
              <a:gd name="T125" fmla="*/ T124 w 2928"/>
              <a:gd name="T126" fmla="+- 0 4035 2727"/>
              <a:gd name="T127" fmla="*/ 4035 h 3437"/>
              <a:gd name="T128" fmla="+- 0 2913 1593"/>
              <a:gd name="T129" fmla="*/ T128 w 2928"/>
              <a:gd name="T130" fmla="+- 0 4039 2727"/>
              <a:gd name="T131" fmla="*/ 4039 h 3437"/>
              <a:gd name="T132" fmla="+- 0 3097 1593"/>
              <a:gd name="T133" fmla="*/ T132 w 2928"/>
              <a:gd name="T134" fmla="+- 0 4031 2727"/>
              <a:gd name="T135" fmla="*/ 4031 h 3437"/>
              <a:gd name="T136" fmla="+- 0 3251 1593"/>
              <a:gd name="T137" fmla="*/ T136 w 2928"/>
              <a:gd name="T138" fmla="+- 0 4017 2727"/>
              <a:gd name="T139" fmla="*/ 4017 h 3437"/>
              <a:gd name="T140" fmla="+- 0 3402 1593"/>
              <a:gd name="T141" fmla="*/ T140 w 2928"/>
              <a:gd name="T142" fmla="+- 0 3996 2727"/>
              <a:gd name="T143" fmla="*/ 3996 h 3437"/>
              <a:gd name="T144" fmla="+- 0 3546 1593"/>
              <a:gd name="T145" fmla="*/ T144 w 2928"/>
              <a:gd name="T146" fmla="+- 0 3969 2727"/>
              <a:gd name="T147" fmla="*/ 3969 h 3437"/>
              <a:gd name="T148" fmla="+- 0 3723 1593"/>
              <a:gd name="T149" fmla="*/ T148 w 2928"/>
              <a:gd name="T150" fmla="+- 0 3953 2727"/>
              <a:gd name="T151" fmla="*/ 3953 h 3437"/>
              <a:gd name="T152" fmla="+- 0 3811 1593"/>
              <a:gd name="T153" fmla="*/ T152 w 2928"/>
              <a:gd name="T154" fmla="+- 0 3898 2727"/>
              <a:gd name="T155" fmla="*/ 3898 h 3437"/>
              <a:gd name="T156" fmla="+- 0 3992 1593"/>
              <a:gd name="T157" fmla="*/ T156 w 2928"/>
              <a:gd name="T158" fmla="+- 0 3831 2727"/>
              <a:gd name="T159" fmla="*/ 3831 h 3437"/>
              <a:gd name="T160" fmla="+- 0 4151 1593"/>
              <a:gd name="T161" fmla="*/ T160 w 2928"/>
              <a:gd name="T162" fmla="+- 0 3753 2727"/>
              <a:gd name="T163" fmla="*/ 3753 h 3437"/>
              <a:gd name="T164" fmla="+- 0 4286 1593"/>
              <a:gd name="T165" fmla="*/ T164 w 2928"/>
              <a:gd name="T166" fmla="+- 0 3667 2727"/>
              <a:gd name="T167" fmla="*/ 3667 h 3437"/>
              <a:gd name="T168" fmla="+- 0 4393 1593"/>
              <a:gd name="T169" fmla="*/ T168 w 2928"/>
              <a:gd name="T170" fmla="+- 0 3573 2727"/>
              <a:gd name="T171" fmla="*/ 3573 h 3437"/>
              <a:gd name="T172" fmla="+- 0 4470 1593"/>
              <a:gd name="T173" fmla="*/ T172 w 2928"/>
              <a:gd name="T174" fmla="+- 0 3474 2727"/>
              <a:gd name="T175" fmla="*/ 3474 h 3437"/>
              <a:gd name="T176" fmla="+- 0 4513 1593"/>
              <a:gd name="T177" fmla="*/ T176 w 2928"/>
              <a:gd name="T178" fmla="+- 0 3370 2727"/>
              <a:gd name="T179" fmla="*/ 3370 h 3437"/>
              <a:gd name="T180" fmla="+- 0 4520 1593"/>
              <a:gd name="T181" fmla="*/ T180 w 2928"/>
              <a:gd name="T182" fmla="+- 0 3270 2727"/>
              <a:gd name="T183" fmla="*/ 3270 h 3437"/>
              <a:gd name="T184" fmla="+- 0 4496 1593"/>
              <a:gd name="T185" fmla="*/ T184 w 2928"/>
              <a:gd name="T186" fmla="+- 0 3181 2727"/>
              <a:gd name="T187" fmla="*/ 3181 h 3437"/>
              <a:gd name="T188" fmla="+- 0 4446 1593"/>
              <a:gd name="T189" fmla="*/ T188 w 2928"/>
              <a:gd name="T190" fmla="+- 0 3098 2727"/>
              <a:gd name="T191" fmla="*/ 3098 h 3437"/>
              <a:gd name="T192" fmla="+- 0 4371 1593"/>
              <a:gd name="T193" fmla="*/ T192 w 2928"/>
              <a:gd name="T194" fmla="+- 0 3020 2727"/>
              <a:gd name="T195" fmla="*/ 3020 h 3437"/>
              <a:gd name="T196" fmla="+- 0 4272 1593"/>
              <a:gd name="T197" fmla="*/ T196 w 2928"/>
              <a:gd name="T198" fmla="+- 0 2950 2727"/>
              <a:gd name="T199" fmla="*/ 2950 h 3437"/>
              <a:gd name="T200" fmla="+- 0 4152 1593"/>
              <a:gd name="T201" fmla="*/ T200 w 2928"/>
              <a:gd name="T202" fmla="+- 0 2888 2727"/>
              <a:gd name="T203" fmla="*/ 2888 h 3437"/>
              <a:gd name="T204" fmla="+- 0 4013 1593"/>
              <a:gd name="T205" fmla="*/ T204 w 2928"/>
              <a:gd name="T206" fmla="+- 0 2835 2727"/>
              <a:gd name="T207" fmla="*/ 2835 h 3437"/>
              <a:gd name="T208" fmla="+- 0 3857 1593"/>
              <a:gd name="T209" fmla="*/ T208 w 2928"/>
              <a:gd name="T210" fmla="+- 0 2792 2727"/>
              <a:gd name="T211" fmla="*/ 2792 h 3437"/>
              <a:gd name="T212" fmla="+- 0 3685 1593"/>
              <a:gd name="T213" fmla="*/ T212 w 2928"/>
              <a:gd name="T214" fmla="+- 0 2759 2727"/>
              <a:gd name="T215" fmla="*/ 2759 h 3437"/>
              <a:gd name="T216" fmla="+- 0 3500 1593"/>
              <a:gd name="T217" fmla="*/ T216 w 2928"/>
              <a:gd name="T218" fmla="+- 0 2737 2727"/>
              <a:gd name="T219" fmla="*/ 2737 h 3437"/>
              <a:gd name="T220" fmla="+- 0 3302 1593"/>
              <a:gd name="T221" fmla="*/ T220 w 2928"/>
              <a:gd name="T222" fmla="+- 0 2727 2727"/>
              <a:gd name="T223" fmla="*/ 2727 h 343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2928" h="3437">
                <a:moveTo>
                  <a:pt x="2138" y="1242"/>
                </a:moveTo>
                <a:lnTo>
                  <a:pt x="1953" y="1242"/>
                </a:lnTo>
                <a:lnTo>
                  <a:pt x="1968" y="1263"/>
                </a:lnTo>
                <a:lnTo>
                  <a:pt x="2003" y="1310"/>
                </a:lnTo>
                <a:lnTo>
                  <a:pt x="2047" y="1377"/>
                </a:lnTo>
                <a:lnTo>
                  <a:pt x="2092" y="1459"/>
                </a:lnTo>
                <a:lnTo>
                  <a:pt x="2129" y="1548"/>
                </a:lnTo>
                <a:lnTo>
                  <a:pt x="2149" y="1638"/>
                </a:lnTo>
                <a:lnTo>
                  <a:pt x="1855" y="1960"/>
                </a:lnTo>
                <a:lnTo>
                  <a:pt x="464" y="3436"/>
                </a:lnTo>
                <a:lnTo>
                  <a:pt x="1574" y="2438"/>
                </a:lnTo>
                <a:lnTo>
                  <a:pt x="2138" y="1914"/>
                </a:lnTo>
                <a:lnTo>
                  <a:pt x="2331" y="1692"/>
                </a:lnTo>
                <a:lnTo>
                  <a:pt x="2327" y="1598"/>
                </a:lnTo>
                <a:lnTo>
                  <a:pt x="2286" y="1516"/>
                </a:lnTo>
                <a:lnTo>
                  <a:pt x="2241" y="1431"/>
                </a:lnTo>
                <a:lnTo>
                  <a:pt x="2157" y="1279"/>
                </a:lnTo>
                <a:lnTo>
                  <a:pt x="2138" y="1242"/>
                </a:lnTo>
                <a:close/>
                <a:moveTo>
                  <a:pt x="1607" y="0"/>
                </a:moveTo>
                <a:lnTo>
                  <a:pt x="1503" y="3"/>
                </a:lnTo>
                <a:lnTo>
                  <a:pt x="1402" y="9"/>
                </a:lnTo>
                <a:lnTo>
                  <a:pt x="1304" y="18"/>
                </a:lnTo>
                <a:lnTo>
                  <a:pt x="1207" y="29"/>
                </a:lnTo>
                <a:lnTo>
                  <a:pt x="1112" y="43"/>
                </a:lnTo>
                <a:lnTo>
                  <a:pt x="1020" y="60"/>
                </a:lnTo>
                <a:lnTo>
                  <a:pt x="930" y="80"/>
                </a:lnTo>
                <a:lnTo>
                  <a:pt x="843" y="101"/>
                </a:lnTo>
                <a:lnTo>
                  <a:pt x="759" y="125"/>
                </a:lnTo>
                <a:lnTo>
                  <a:pt x="678" y="151"/>
                </a:lnTo>
                <a:lnTo>
                  <a:pt x="600" y="179"/>
                </a:lnTo>
                <a:lnTo>
                  <a:pt x="526" y="209"/>
                </a:lnTo>
                <a:lnTo>
                  <a:pt x="456" y="241"/>
                </a:lnTo>
                <a:lnTo>
                  <a:pt x="390" y="274"/>
                </a:lnTo>
                <a:lnTo>
                  <a:pt x="329" y="309"/>
                </a:lnTo>
                <a:lnTo>
                  <a:pt x="272" y="345"/>
                </a:lnTo>
                <a:lnTo>
                  <a:pt x="220" y="383"/>
                </a:lnTo>
                <a:lnTo>
                  <a:pt x="172" y="422"/>
                </a:lnTo>
                <a:lnTo>
                  <a:pt x="130" y="462"/>
                </a:lnTo>
                <a:lnTo>
                  <a:pt x="94" y="504"/>
                </a:lnTo>
                <a:lnTo>
                  <a:pt x="63" y="546"/>
                </a:lnTo>
                <a:lnTo>
                  <a:pt x="38" y="589"/>
                </a:lnTo>
                <a:lnTo>
                  <a:pt x="19" y="633"/>
                </a:lnTo>
                <a:lnTo>
                  <a:pt x="6" y="677"/>
                </a:lnTo>
                <a:lnTo>
                  <a:pt x="0" y="722"/>
                </a:lnTo>
                <a:lnTo>
                  <a:pt x="1" y="768"/>
                </a:lnTo>
                <a:lnTo>
                  <a:pt x="9" y="813"/>
                </a:lnTo>
                <a:lnTo>
                  <a:pt x="24" y="857"/>
                </a:lnTo>
                <a:lnTo>
                  <a:pt x="46" y="900"/>
                </a:lnTo>
                <a:lnTo>
                  <a:pt x="74" y="941"/>
                </a:lnTo>
                <a:lnTo>
                  <a:pt x="109" y="981"/>
                </a:lnTo>
                <a:lnTo>
                  <a:pt x="150" y="1018"/>
                </a:lnTo>
                <a:lnTo>
                  <a:pt x="196" y="1054"/>
                </a:lnTo>
                <a:lnTo>
                  <a:pt x="248" y="1088"/>
                </a:lnTo>
                <a:lnTo>
                  <a:pt x="306" y="1120"/>
                </a:lnTo>
                <a:lnTo>
                  <a:pt x="368" y="1150"/>
                </a:lnTo>
                <a:lnTo>
                  <a:pt x="435" y="1178"/>
                </a:lnTo>
                <a:lnTo>
                  <a:pt x="507" y="1203"/>
                </a:lnTo>
                <a:lnTo>
                  <a:pt x="583" y="1226"/>
                </a:lnTo>
                <a:lnTo>
                  <a:pt x="663" y="1247"/>
                </a:lnTo>
                <a:lnTo>
                  <a:pt x="748" y="1265"/>
                </a:lnTo>
                <a:lnTo>
                  <a:pt x="835" y="1280"/>
                </a:lnTo>
                <a:lnTo>
                  <a:pt x="927" y="1292"/>
                </a:lnTo>
                <a:lnTo>
                  <a:pt x="1021" y="1302"/>
                </a:lnTo>
                <a:lnTo>
                  <a:pt x="1118" y="1308"/>
                </a:lnTo>
                <a:lnTo>
                  <a:pt x="1218" y="1312"/>
                </a:lnTo>
                <a:lnTo>
                  <a:pt x="1320" y="1312"/>
                </a:lnTo>
                <a:lnTo>
                  <a:pt x="1425" y="1309"/>
                </a:lnTo>
                <a:lnTo>
                  <a:pt x="1504" y="1304"/>
                </a:lnTo>
                <a:lnTo>
                  <a:pt x="1582" y="1298"/>
                </a:lnTo>
                <a:lnTo>
                  <a:pt x="1658" y="1290"/>
                </a:lnTo>
                <a:lnTo>
                  <a:pt x="1734" y="1280"/>
                </a:lnTo>
                <a:lnTo>
                  <a:pt x="1809" y="1269"/>
                </a:lnTo>
                <a:lnTo>
                  <a:pt x="1882" y="1256"/>
                </a:lnTo>
                <a:lnTo>
                  <a:pt x="1953" y="1242"/>
                </a:lnTo>
                <a:lnTo>
                  <a:pt x="2138" y="1242"/>
                </a:lnTo>
                <a:lnTo>
                  <a:pt x="2130" y="1226"/>
                </a:lnTo>
                <a:lnTo>
                  <a:pt x="2120" y="1201"/>
                </a:lnTo>
                <a:lnTo>
                  <a:pt x="2218" y="1171"/>
                </a:lnTo>
                <a:lnTo>
                  <a:pt x="2311" y="1139"/>
                </a:lnTo>
                <a:lnTo>
                  <a:pt x="2399" y="1104"/>
                </a:lnTo>
                <a:lnTo>
                  <a:pt x="2481" y="1066"/>
                </a:lnTo>
                <a:lnTo>
                  <a:pt x="2558" y="1026"/>
                </a:lnTo>
                <a:lnTo>
                  <a:pt x="2629" y="984"/>
                </a:lnTo>
                <a:lnTo>
                  <a:pt x="2693" y="940"/>
                </a:lnTo>
                <a:lnTo>
                  <a:pt x="2750" y="894"/>
                </a:lnTo>
                <a:lnTo>
                  <a:pt x="2800" y="846"/>
                </a:lnTo>
                <a:lnTo>
                  <a:pt x="2842" y="797"/>
                </a:lnTo>
                <a:lnTo>
                  <a:pt x="2877" y="747"/>
                </a:lnTo>
                <a:lnTo>
                  <a:pt x="2902" y="695"/>
                </a:lnTo>
                <a:lnTo>
                  <a:pt x="2920" y="643"/>
                </a:lnTo>
                <a:lnTo>
                  <a:pt x="2927" y="590"/>
                </a:lnTo>
                <a:lnTo>
                  <a:pt x="2927" y="543"/>
                </a:lnTo>
                <a:lnTo>
                  <a:pt x="2918" y="498"/>
                </a:lnTo>
                <a:lnTo>
                  <a:pt x="2903" y="454"/>
                </a:lnTo>
                <a:lnTo>
                  <a:pt x="2881" y="412"/>
                </a:lnTo>
                <a:lnTo>
                  <a:pt x="2853" y="371"/>
                </a:lnTo>
                <a:lnTo>
                  <a:pt x="2818" y="331"/>
                </a:lnTo>
                <a:lnTo>
                  <a:pt x="2778" y="293"/>
                </a:lnTo>
                <a:lnTo>
                  <a:pt x="2731" y="257"/>
                </a:lnTo>
                <a:lnTo>
                  <a:pt x="2679" y="223"/>
                </a:lnTo>
                <a:lnTo>
                  <a:pt x="2622" y="191"/>
                </a:lnTo>
                <a:lnTo>
                  <a:pt x="2559" y="161"/>
                </a:lnTo>
                <a:lnTo>
                  <a:pt x="2492" y="134"/>
                </a:lnTo>
                <a:lnTo>
                  <a:pt x="2420" y="108"/>
                </a:lnTo>
                <a:lnTo>
                  <a:pt x="2344" y="85"/>
                </a:lnTo>
                <a:lnTo>
                  <a:pt x="2264" y="65"/>
                </a:lnTo>
                <a:lnTo>
                  <a:pt x="2180" y="47"/>
                </a:lnTo>
                <a:lnTo>
                  <a:pt x="2092" y="32"/>
                </a:lnTo>
                <a:lnTo>
                  <a:pt x="2001" y="19"/>
                </a:lnTo>
                <a:lnTo>
                  <a:pt x="1907" y="10"/>
                </a:lnTo>
                <a:lnTo>
                  <a:pt x="1809" y="3"/>
                </a:lnTo>
                <a:lnTo>
                  <a:pt x="1709" y="0"/>
                </a:lnTo>
                <a:lnTo>
                  <a:pt x="16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1600" dirty="0" smtClean="0"/>
              <a:t>The wheel will not go! </a:t>
            </a:r>
            <a:endParaRPr lang="zh-CN" altLang="zh-CN" sz="1600" dirty="0"/>
          </a:p>
        </p:txBody>
      </p:sp>
      <p:sp>
        <p:nvSpPr>
          <p:cNvPr id="7" name="矩形 6"/>
          <p:cNvSpPr/>
          <p:nvPr/>
        </p:nvSpPr>
        <p:spPr>
          <a:xfrm>
            <a:off x="5143504" y="18573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dirty="0"/>
              <a:t>“Look at the king!”</a:t>
            </a:r>
            <a:endParaRPr lang="zh-CN" altLang="zh-CN" sz="2800" dirty="0"/>
          </a:p>
          <a:p>
            <a:r>
              <a:rPr lang="en-US" altLang="zh-CN" sz="2800" dirty="0"/>
              <a:t>shouted the people.</a:t>
            </a:r>
            <a:endParaRPr lang="zh-CN" altLang="zh-CN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99792" y="1275606"/>
            <a:ext cx="1288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 can’ t </a:t>
            </a:r>
            <a:r>
              <a:rPr lang="en-US" altLang="zh-CN" dirty="0" smtClean="0"/>
              <a:t>stay </a:t>
            </a:r>
          </a:p>
          <a:p>
            <a:r>
              <a:rPr lang="en-US" altLang="zh-CN" dirty="0" smtClean="0"/>
              <a:t>up here!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20072" y="771550"/>
            <a:ext cx="284380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Sans Unicode" panose="020B0602030504020204" pitchFamily="34" charset="0"/>
              </a:rPr>
              <a:t>The king went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Lucida Sans Unicode" panose="020B0602030504020204" pitchFamily="34" charset="0"/>
              </a:rPr>
              <a:t>wooosh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Sans Unicode" panose="020B0602030504020204" pitchFamily="34" charset="0"/>
              </a:rPr>
              <a:t>!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Sans Unicode" panose="020B0602030504020204" pitchFamily="34" charset="0"/>
              </a:rPr>
              <a:t>and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Lucida Sans Unicode" panose="020B0602030504020204" pitchFamily="34" charset="0"/>
              </a:rPr>
              <a:t>wooosh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Sans Unicode" panose="020B0602030504020204" pitchFamily="34" charset="0"/>
              </a:rPr>
              <a:t>!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Lucida Sans Unicode" panose="020B0602030504020204" pitchFamily="34" charset="0"/>
              </a:rPr>
              <a:t>“Get me down!”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ea typeface="Lucida Sans Unicode" panose="020B0602030504020204" pitchFamily="34" charset="0"/>
                <a:cs typeface="Lucida Sans Unicode" panose="020B0602030504020204" pitchFamily="34" charset="0"/>
              </a:rPr>
              <a:t>he shouted.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164455" y="1319530"/>
            <a:ext cx="1691640" cy="3994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164455" y="2172335"/>
            <a:ext cx="1691640" cy="3994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489654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AutoShape 70"/>
          <p:cNvSpPr/>
          <p:nvPr/>
        </p:nvSpPr>
        <p:spPr bwMode="auto">
          <a:xfrm>
            <a:off x="899340" y="1635646"/>
            <a:ext cx="1662239" cy="1237819"/>
          </a:xfrm>
          <a:custGeom>
            <a:avLst/>
            <a:gdLst>
              <a:gd name="T0" fmla="+- 0 3659 1706"/>
              <a:gd name="T1" fmla="*/ T0 w 2928"/>
              <a:gd name="T2" fmla="+- 0 4989 3747"/>
              <a:gd name="T3" fmla="*/ 4989 h 3302"/>
              <a:gd name="T4" fmla="+- 0 3700 1706"/>
              <a:gd name="T5" fmla="*/ T4 w 2928"/>
              <a:gd name="T6" fmla="+- 0 5051 3747"/>
              <a:gd name="T7" fmla="*/ 5051 h 3302"/>
              <a:gd name="T8" fmla="+- 0 3793 1706"/>
              <a:gd name="T9" fmla="*/ T8 w 2928"/>
              <a:gd name="T10" fmla="+- 0 5195 3747"/>
              <a:gd name="T11" fmla="*/ 5195 h 3302"/>
              <a:gd name="T12" fmla="+- 0 3903 1706"/>
              <a:gd name="T13" fmla="*/ T12 w 2928"/>
              <a:gd name="T14" fmla="+- 0 5381 3747"/>
              <a:gd name="T15" fmla="*/ 5381 h 3302"/>
              <a:gd name="T16" fmla="+- 0 3998 1706"/>
              <a:gd name="T17" fmla="*/ T16 w 2928"/>
              <a:gd name="T18" fmla="+- 0 5565 3747"/>
              <a:gd name="T19" fmla="*/ 5565 h 3302"/>
              <a:gd name="T20" fmla="+- 0 4044 1706"/>
              <a:gd name="T21" fmla="*/ T20 w 2928"/>
              <a:gd name="T22" fmla="+- 0 5707 3747"/>
              <a:gd name="T23" fmla="*/ 5707 h 3302"/>
              <a:gd name="T24" fmla="+- 0 3941 1706"/>
              <a:gd name="T25" fmla="*/ T24 w 2928"/>
              <a:gd name="T26" fmla="+- 0 6414 3747"/>
              <a:gd name="T27" fmla="*/ 6414 h 3302"/>
              <a:gd name="T28" fmla="+- 0 3893 1706"/>
              <a:gd name="T29" fmla="*/ T28 w 2928"/>
              <a:gd name="T30" fmla="+- 0 7049 3747"/>
              <a:gd name="T31" fmla="*/ 7049 h 3302"/>
              <a:gd name="T32" fmla="+- 0 4235 1706"/>
              <a:gd name="T33" fmla="*/ T32 w 2928"/>
              <a:gd name="T34" fmla="+- 0 5895 3747"/>
              <a:gd name="T35" fmla="*/ 5895 h 3302"/>
              <a:gd name="T36" fmla="+- 0 4233 1706"/>
              <a:gd name="T37" fmla="*/ T36 w 2928"/>
              <a:gd name="T38" fmla="+- 0 5632 3747"/>
              <a:gd name="T39" fmla="*/ 5632 h 3302"/>
              <a:gd name="T40" fmla="+- 0 4163 1706"/>
              <a:gd name="T41" fmla="*/ T40 w 2928"/>
              <a:gd name="T42" fmla="+- 0 5503 3747"/>
              <a:gd name="T43" fmla="*/ 5503 h 3302"/>
              <a:gd name="T44" fmla="+- 0 4058 1706"/>
              <a:gd name="T45" fmla="*/ T44 w 2928"/>
              <a:gd name="T46" fmla="+- 0 5330 3747"/>
              <a:gd name="T47" fmla="*/ 5330 h 3302"/>
              <a:gd name="T48" fmla="+- 0 3861 1706"/>
              <a:gd name="T49" fmla="*/ T48 w 2928"/>
              <a:gd name="T50" fmla="+- 0 5012 3747"/>
              <a:gd name="T51" fmla="*/ 5012 h 3302"/>
              <a:gd name="T52" fmla="+- 0 3314 1706"/>
              <a:gd name="T53" fmla="*/ T52 w 2928"/>
              <a:gd name="T54" fmla="+- 0 3747 3747"/>
              <a:gd name="T55" fmla="*/ 3747 h 3302"/>
              <a:gd name="T56" fmla="+- 0 3109 1706"/>
              <a:gd name="T57" fmla="*/ T56 w 2928"/>
              <a:gd name="T58" fmla="+- 0 3756 3747"/>
              <a:gd name="T59" fmla="*/ 3756 h 3302"/>
              <a:gd name="T60" fmla="+- 0 2913 1706"/>
              <a:gd name="T61" fmla="*/ T60 w 2928"/>
              <a:gd name="T62" fmla="+- 0 3777 3747"/>
              <a:gd name="T63" fmla="*/ 3777 h 3302"/>
              <a:gd name="T64" fmla="+- 0 2726 1706"/>
              <a:gd name="T65" fmla="*/ T64 w 2928"/>
              <a:gd name="T66" fmla="+- 0 3808 3747"/>
              <a:gd name="T67" fmla="*/ 3808 h 3302"/>
              <a:gd name="T68" fmla="+- 0 2549 1706"/>
              <a:gd name="T69" fmla="*/ T68 w 2928"/>
              <a:gd name="T70" fmla="+- 0 3849 3747"/>
              <a:gd name="T71" fmla="*/ 3849 h 3302"/>
              <a:gd name="T72" fmla="+- 0 2384 1706"/>
              <a:gd name="T73" fmla="*/ T72 w 2928"/>
              <a:gd name="T74" fmla="+- 0 3899 3747"/>
              <a:gd name="T75" fmla="*/ 3899 h 3302"/>
              <a:gd name="T76" fmla="+- 0 2233 1706"/>
              <a:gd name="T77" fmla="*/ T76 w 2928"/>
              <a:gd name="T78" fmla="+- 0 3956 3747"/>
              <a:gd name="T79" fmla="*/ 3956 h 3302"/>
              <a:gd name="T80" fmla="+- 0 2097 1706"/>
              <a:gd name="T81" fmla="*/ T80 w 2928"/>
              <a:gd name="T82" fmla="+- 0 4021 3747"/>
              <a:gd name="T83" fmla="*/ 4021 h 3302"/>
              <a:gd name="T84" fmla="+- 0 1978 1706"/>
              <a:gd name="T85" fmla="*/ T84 w 2928"/>
              <a:gd name="T86" fmla="+- 0 4093 3747"/>
              <a:gd name="T87" fmla="*/ 4093 h 3302"/>
              <a:gd name="T88" fmla="+- 0 1879 1706"/>
              <a:gd name="T89" fmla="*/ T88 w 2928"/>
              <a:gd name="T90" fmla="+- 0 4170 3747"/>
              <a:gd name="T91" fmla="*/ 4170 h 3302"/>
              <a:gd name="T92" fmla="+- 0 1800 1706"/>
              <a:gd name="T93" fmla="*/ T92 w 2928"/>
              <a:gd name="T94" fmla="+- 0 4251 3747"/>
              <a:gd name="T95" fmla="*/ 4251 h 3302"/>
              <a:gd name="T96" fmla="+- 0 1744 1706"/>
              <a:gd name="T97" fmla="*/ T96 w 2928"/>
              <a:gd name="T98" fmla="+- 0 4336 3747"/>
              <a:gd name="T99" fmla="*/ 4336 h 3302"/>
              <a:gd name="T100" fmla="+- 0 1712 1706"/>
              <a:gd name="T101" fmla="*/ T100 w 2928"/>
              <a:gd name="T102" fmla="+- 0 4424 3747"/>
              <a:gd name="T103" fmla="*/ 4424 h 3302"/>
              <a:gd name="T104" fmla="+- 0 1707 1706"/>
              <a:gd name="T105" fmla="*/ T104 w 2928"/>
              <a:gd name="T106" fmla="+- 0 4516 3747"/>
              <a:gd name="T107" fmla="*/ 4516 h 3302"/>
              <a:gd name="T108" fmla="+- 0 1730 1706"/>
              <a:gd name="T109" fmla="*/ T108 w 2928"/>
              <a:gd name="T110" fmla="+- 0 4605 3747"/>
              <a:gd name="T111" fmla="*/ 4605 h 3302"/>
              <a:gd name="T112" fmla="+- 0 1781 1706"/>
              <a:gd name="T113" fmla="*/ T112 w 2928"/>
              <a:gd name="T114" fmla="+- 0 4689 3747"/>
              <a:gd name="T115" fmla="*/ 4689 h 3302"/>
              <a:gd name="T116" fmla="+- 0 1856 1706"/>
              <a:gd name="T117" fmla="*/ T116 w 2928"/>
              <a:gd name="T118" fmla="+- 0 4766 3747"/>
              <a:gd name="T119" fmla="*/ 4766 h 3302"/>
              <a:gd name="T120" fmla="+- 0 1955 1706"/>
              <a:gd name="T121" fmla="*/ T120 w 2928"/>
              <a:gd name="T122" fmla="+- 0 4836 3747"/>
              <a:gd name="T123" fmla="*/ 4836 h 3302"/>
              <a:gd name="T124" fmla="+- 0 2074 1706"/>
              <a:gd name="T125" fmla="*/ T124 w 2928"/>
              <a:gd name="T126" fmla="+- 0 4898 3747"/>
              <a:gd name="T127" fmla="*/ 4898 h 3302"/>
              <a:gd name="T128" fmla="+- 0 2213 1706"/>
              <a:gd name="T129" fmla="*/ T128 w 2928"/>
              <a:gd name="T130" fmla="+- 0 4951 3747"/>
              <a:gd name="T131" fmla="*/ 4951 h 3302"/>
              <a:gd name="T132" fmla="+- 0 2370 1706"/>
              <a:gd name="T133" fmla="*/ T132 w 2928"/>
              <a:gd name="T134" fmla="+- 0 4994 3747"/>
              <a:gd name="T135" fmla="*/ 4994 h 3302"/>
              <a:gd name="T136" fmla="+- 0 2542 1706"/>
              <a:gd name="T137" fmla="*/ T136 w 2928"/>
              <a:gd name="T138" fmla="+- 0 5027 3747"/>
              <a:gd name="T139" fmla="*/ 5027 h 3302"/>
              <a:gd name="T140" fmla="+- 0 2727 1706"/>
              <a:gd name="T141" fmla="*/ T140 w 2928"/>
              <a:gd name="T142" fmla="+- 0 5049 3747"/>
              <a:gd name="T143" fmla="*/ 5049 h 3302"/>
              <a:gd name="T144" fmla="+- 0 2924 1706"/>
              <a:gd name="T145" fmla="*/ T144 w 2928"/>
              <a:gd name="T146" fmla="+- 0 5059 3747"/>
              <a:gd name="T147" fmla="*/ 5059 h 3302"/>
              <a:gd name="T148" fmla="+- 0 3131 1706"/>
              <a:gd name="T149" fmla="*/ T148 w 2928"/>
              <a:gd name="T150" fmla="+- 0 5056 3747"/>
              <a:gd name="T151" fmla="*/ 5056 h 3302"/>
              <a:gd name="T152" fmla="+- 0 3288 1706"/>
              <a:gd name="T153" fmla="*/ T152 w 2928"/>
              <a:gd name="T154" fmla="+- 0 5046 3747"/>
              <a:gd name="T155" fmla="*/ 5046 h 3302"/>
              <a:gd name="T156" fmla="+- 0 3441 1706"/>
              <a:gd name="T157" fmla="*/ T156 w 2928"/>
              <a:gd name="T158" fmla="+- 0 5028 3747"/>
              <a:gd name="T159" fmla="*/ 5028 h 3302"/>
              <a:gd name="T160" fmla="+- 0 3588 1706"/>
              <a:gd name="T161" fmla="*/ T160 w 2928"/>
              <a:gd name="T162" fmla="+- 0 5004 3747"/>
              <a:gd name="T163" fmla="*/ 5004 h 3302"/>
              <a:gd name="T164" fmla="+- 0 3848 1706"/>
              <a:gd name="T165" fmla="*/ T164 w 2928"/>
              <a:gd name="T166" fmla="+- 0 4989 3747"/>
              <a:gd name="T167" fmla="*/ 4989 h 3302"/>
              <a:gd name="T168" fmla="+- 0 3826 1706"/>
              <a:gd name="T169" fmla="*/ T168 w 2928"/>
              <a:gd name="T170" fmla="+- 0 4948 3747"/>
              <a:gd name="T171" fmla="*/ 4948 h 3302"/>
              <a:gd name="T172" fmla="+- 0 4017 1706"/>
              <a:gd name="T173" fmla="*/ T172 w 2928"/>
              <a:gd name="T174" fmla="+- 0 4886 3747"/>
              <a:gd name="T175" fmla="*/ 4886 h 3302"/>
              <a:gd name="T176" fmla="+- 0 4188 1706"/>
              <a:gd name="T177" fmla="*/ T176 w 2928"/>
              <a:gd name="T178" fmla="+- 0 4813 3747"/>
              <a:gd name="T179" fmla="*/ 4813 h 3302"/>
              <a:gd name="T180" fmla="+- 0 4335 1706"/>
              <a:gd name="T181" fmla="*/ T180 w 2928"/>
              <a:gd name="T182" fmla="+- 0 4731 3747"/>
              <a:gd name="T183" fmla="*/ 4731 h 3302"/>
              <a:gd name="T184" fmla="+- 0 4457 1706"/>
              <a:gd name="T185" fmla="*/ T184 w 2928"/>
              <a:gd name="T186" fmla="+- 0 4641 3747"/>
              <a:gd name="T187" fmla="*/ 4641 h 3302"/>
              <a:gd name="T188" fmla="+- 0 4549 1706"/>
              <a:gd name="T189" fmla="*/ T188 w 2928"/>
              <a:gd name="T190" fmla="+- 0 4545 3747"/>
              <a:gd name="T191" fmla="*/ 4545 h 3302"/>
              <a:gd name="T192" fmla="+- 0 4609 1706"/>
              <a:gd name="T193" fmla="*/ T192 w 2928"/>
              <a:gd name="T194" fmla="+- 0 4443 3747"/>
              <a:gd name="T195" fmla="*/ 4443 h 3302"/>
              <a:gd name="T196" fmla="+- 0 4634 1706"/>
              <a:gd name="T197" fmla="*/ T196 w 2928"/>
              <a:gd name="T198" fmla="+- 0 4337 3747"/>
              <a:gd name="T199" fmla="*/ 4337 h 3302"/>
              <a:gd name="T200" fmla="+- 0 4625 1706"/>
              <a:gd name="T201" fmla="*/ T200 w 2928"/>
              <a:gd name="T202" fmla="+- 0 4246 3747"/>
              <a:gd name="T203" fmla="*/ 4246 h 3302"/>
              <a:gd name="T204" fmla="+- 0 4588 1706"/>
              <a:gd name="T205" fmla="*/ T204 w 2928"/>
              <a:gd name="T206" fmla="+- 0 4159 3747"/>
              <a:gd name="T207" fmla="*/ 4159 h 3302"/>
              <a:gd name="T208" fmla="+- 0 4525 1706"/>
              <a:gd name="T209" fmla="*/ T208 w 2928"/>
              <a:gd name="T210" fmla="+- 0 4079 3747"/>
              <a:gd name="T211" fmla="*/ 4079 h 3302"/>
              <a:gd name="T212" fmla="+- 0 4438 1706"/>
              <a:gd name="T213" fmla="*/ T212 w 2928"/>
              <a:gd name="T214" fmla="+- 0 4005 3747"/>
              <a:gd name="T215" fmla="*/ 4005 h 3302"/>
              <a:gd name="T216" fmla="+- 0 4328 1706"/>
              <a:gd name="T217" fmla="*/ T216 w 2928"/>
              <a:gd name="T218" fmla="+- 0 3939 3747"/>
              <a:gd name="T219" fmla="*/ 3939 h 3302"/>
              <a:gd name="T220" fmla="+- 0 4199 1706"/>
              <a:gd name="T221" fmla="*/ T220 w 2928"/>
              <a:gd name="T222" fmla="+- 0 3881 3747"/>
              <a:gd name="T223" fmla="*/ 3881 h 3302"/>
              <a:gd name="T224" fmla="+- 0 4051 1706"/>
              <a:gd name="T225" fmla="*/ T224 w 2928"/>
              <a:gd name="T226" fmla="+- 0 3833 3747"/>
              <a:gd name="T227" fmla="*/ 3833 h 3302"/>
              <a:gd name="T228" fmla="+- 0 3886 1706"/>
              <a:gd name="T229" fmla="*/ T228 w 2928"/>
              <a:gd name="T230" fmla="+- 0 3794 3747"/>
              <a:gd name="T231" fmla="*/ 3794 h 3302"/>
              <a:gd name="T232" fmla="+- 0 3707 1706"/>
              <a:gd name="T233" fmla="*/ T232 w 2928"/>
              <a:gd name="T234" fmla="+- 0 3767 3747"/>
              <a:gd name="T235" fmla="*/ 3767 h 3302"/>
              <a:gd name="T236" fmla="+- 0 3516 1706"/>
              <a:gd name="T237" fmla="*/ T236 w 2928"/>
              <a:gd name="T238" fmla="+- 0 3751 3747"/>
              <a:gd name="T239" fmla="*/ 3751 h 3302"/>
              <a:gd name="T240" fmla="+- 0 3314 1706"/>
              <a:gd name="T241" fmla="*/ T240 w 2928"/>
              <a:gd name="T242" fmla="+- 0 3747 3747"/>
              <a:gd name="T243" fmla="*/ 3747 h 330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</a:cxnLst>
            <a:rect l="0" t="0" r="r" b="b"/>
            <a:pathLst>
              <a:path w="2928" h="3302">
                <a:moveTo>
                  <a:pt x="2142" y="1242"/>
                </a:moveTo>
                <a:lnTo>
                  <a:pt x="1953" y="1242"/>
                </a:lnTo>
                <a:lnTo>
                  <a:pt x="1969" y="1265"/>
                </a:lnTo>
                <a:lnTo>
                  <a:pt x="1994" y="1304"/>
                </a:lnTo>
                <a:lnTo>
                  <a:pt x="2036" y="1368"/>
                </a:lnTo>
                <a:lnTo>
                  <a:pt x="2087" y="1448"/>
                </a:lnTo>
                <a:lnTo>
                  <a:pt x="2142" y="1538"/>
                </a:lnTo>
                <a:lnTo>
                  <a:pt x="2197" y="1634"/>
                </a:lnTo>
                <a:lnTo>
                  <a:pt x="2249" y="1729"/>
                </a:lnTo>
                <a:lnTo>
                  <a:pt x="2292" y="1818"/>
                </a:lnTo>
                <a:lnTo>
                  <a:pt x="2324" y="1897"/>
                </a:lnTo>
                <a:lnTo>
                  <a:pt x="2338" y="1960"/>
                </a:lnTo>
                <a:lnTo>
                  <a:pt x="2284" y="2211"/>
                </a:lnTo>
                <a:lnTo>
                  <a:pt x="2235" y="2667"/>
                </a:lnTo>
                <a:lnTo>
                  <a:pt x="2200" y="3106"/>
                </a:lnTo>
                <a:lnTo>
                  <a:pt x="2187" y="3302"/>
                </a:lnTo>
                <a:lnTo>
                  <a:pt x="2417" y="2547"/>
                </a:lnTo>
                <a:lnTo>
                  <a:pt x="2529" y="2148"/>
                </a:lnTo>
                <a:lnTo>
                  <a:pt x="2555" y="1972"/>
                </a:lnTo>
                <a:lnTo>
                  <a:pt x="2527" y="1885"/>
                </a:lnTo>
                <a:lnTo>
                  <a:pt x="2498" y="1829"/>
                </a:lnTo>
                <a:lnTo>
                  <a:pt x="2457" y="1756"/>
                </a:lnTo>
                <a:lnTo>
                  <a:pt x="2407" y="1673"/>
                </a:lnTo>
                <a:lnTo>
                  <a:pt x="2352" y="1583"/>
                </a:lnTo>
                <a:lnTo>
                  <a:pt x="2194" y="1329"/>
                </a:lnTo>
                <a:lnTo>
                  <a:pt x="2155" y="1265"/>
                </a:lnTo>
                <a:lnTo>
                  <a:pt x="2142" y="1242"/>
                </a:lnTo>
                <a:close/>
                <a:moveTo>
                  <a:pt x="1608" y="0"/>
                </a:moveTo>
                <a:lnTo>
                  <a:pt x="1503" y="3"/>
                </a:lnTo>
                <a:lnTo>
                  <a:pt x="1403" y="9"/>
                </a:lnTo>
                <a:lnTo>
                  <a:pt x="1304" y="18"/>
                </a:lnTo>
                <a:lnTo>
                  <a:pt x="1207" y="30"/>
                </a:lnTo>
                <a:lnTo>
                  <a:pt x="1113" y="44"/>
                </a:lnTo>
                <a:lnTo>
                  <a:pt x="1020" y="61"/>
                </a:lnTo>
                <a:lnTo>
                  <a:pt x="930" y="80"/>
                </a:lnTo>
                <a:lnTo>
                  <a:pt x="843" y="102"/>
                </a:lnTo>
                <a:lnTo>
                  <a:pt x="759" y="126"/>
                </a:lnTo>
                <a:lnTo>
                  <a:pt x="678" y="152"/>
                </a:lnTo>
                <a:lnTo>
                  <a:pt x="601" y="179"/>
                </a:lnTo>
                <a:lnTo>
                  <a:pt x="527" y="209"/>
                </a:lnTo>
                <a:lnTo>
                  <a:pt x="457" y="241"/>
                </a:lnTo>
                <a:lnTo>
                  <a:pt x="391" y="274"/>
                </a:lnTo>
                <a:lnTo>
                  <a:pt x="329" y="309"/>
                </a:lnTo>
                <a:lnTo>
                  <a:pt x="272" y="346"/>
                </a:lnTo>
                <a:lnTo>
                  <a:pt x="220" y="384"/>
                </a:lnTo>
                <a:lnTo>
                  <a:pt x="173" y="423"/>
                </a:lnTo>
                <a:lnTo>
                  <a:pt x="131" y="463"/>
                </a:lnTo>
                <a:lnTo>
                  <a:pt x="94" y="504"/>
                </a:lnTo>
                <a:lnTo>
                  <a:pt x="63" y="546"/>
                </a:lnTo>
                <a:lnTo>
                  <a:pt x="38" y="589"/>
                </a:lnTo>
                <a:lnTo>
                  <a:pt x="19" y="633"/>
                </a:lnTo>
                <a:lnTo>
                  <a:pt x="6" y="677"/>
                </a:lnTo>
                <a:lnTo>
                  <a:pt x="0" y="722"/>
                </a:lnTo>
                <a:lnTo>
                  <a:pt x="1" y="769"/>
                </a:lnTo>
                <a:lnTo>
                  <a:pt x="9" y="814"/>
                </a:lnTo>
                <a:lnTo>
                  <a:pt x="24" y="858"/>
                </a:lnTo>
                <a:lnTo>
                  <a:pt x="46" y="900"/>
                </a:lnTo>
                <a:lnTo>
                  <a:pt x="75" y="942"/>
                </a:lnTo>
                <a:lnTo>
                  <a:pt x="109" y="981"/>
                </a:lnTo>
                <a:lnTo>
                  <a:pt x="150" y="1019"/>
                </a:lnTo>
                <a:lnTo>
                  <a:pt x="197" y="1055"/>
                </a:lnTo>
                <a:lnTo>
                  <a:pt x="249" y="1089"/>
                </a:lnTo>
                <a:lnTo>
                  <a:pt x="306" y="1121"/>
                </a:lnTo>
                <a:lnTo>
                  <a:pt x="368" y="1151"/>
                </a:lnTo>
                <a:lnTo>
                  <a:pt x="436" y="1178"/>
                </a:lnTo>
                <a:lnTo>
                  <a:pt x="507" y="1204"/>
                </a:lnTo>
                <a:lnTo>
                  <a:pt x="584" y="1227"/>
                </a:lnTo>
                <a:lnTo>
                  <a:pt x="664" y="1247"/>
                </a:lnTo>
                <a:lnTo>
                  <a:pt x="748" y="1265"/>
                </a:lnTo>
                <a:lnTo>
                  <a:pt x="836" y="1280"/>
                </a:lnTo>
                <a:lnTo>
                  <a:pt x="927" y="1293"/>
                </a:lnTo>
                <a:lnTo>
                  <a:pt x="1021" y="1302"/>
                </a:lnTo>
                <a:lnTo>
                  <a:pt x="1118" y="1309"/>
                </a:lnTo>
                <a:lnTo>
                  <a:pt x="1218" y="1312"/>
                </a:lnTo>
                <a:lnTo>
                  <a:pt x="1321" y="1312"/>
                </a:lnTo>
                <a:lnTo>
                  <a:pt x="1425" y="1309"/>
                </a:lnTo>
                <a:lnTo>
                  <a:pt x="1504" y="1305"/>
                </a:lnTo>
                <a:lnTo>
                  <a:pt x="1582" y="1299"/>
                </a:lnTo>
                <a:lnTo>
                  <a:pt x="1659" y="1291"/>
                </a:lnTo>
                <a:lnTo>
                  <a:pt x="1735" y="1281"/>
                </a:lnTo>
                <a:lnTo>
                  <a:pt x="1809" y="1269"/>
                </a:lnTo>
                <a:lnTo>
                  <a:pt x="1882" y="1257"/>
                </a:lnTo>
                <a:lnTo>
                  <a:pt x="1953" y="1242"/>
                </a:lnTo>
                <a:lnTo>
                  <a:pt x="2142" y="1242"/>
                </a:lnTo>
                <a:lnTo>
                  <a:pt x="2129" y="1221"/>
                </a:lnTo>
                <a:lnTo>
                  <a:pt x="2120" y="1201"/>
                </a:lnTo>
                <a:lnTo>
                  <a:pt x="2218" y="1172"/>
                </a:lnTo>
                <a:lnTo>
                  <a:pt x="2311" y="1139"/>
                </a:lnTo>
                <a:lnTo>
                  <a:pt x="2399" y="1104"/>
                </a:lnTo>
                <a:lnTo>
                  <a:pt x="2482" y="1066"/>
                </a:lnTo>
                <a:lnTo>
                  <a:pt x="2559" y="1026"/>
                </a:lnTo>
                <a:lnTo>
                  <a:pt x="2629" y="984"/>
                </a:lnTo>
                <a:lnTo>
                  <a:pt x="2693" y="940"/>
                </a:lnTo>
                <a:lnTo>
                  <a:pt x="2751" y="894"/>
                </a:lnTo>
                <a:lnTo>
                  <a:pt x="2801" y="847"/>
                </a:lnTo>
                <a:lnTo>
                  <a:pt x="2843" y="798"/>
                </a:lnTo>
                <a:lnTo>
                  <a:pt x="2877" y="747"/>
                </a:lnTo>
                <a:lnTo>
                  <a:pt x="2903" y="696"/>
                </a:lnTo>
                <a:lnTo>
                  <a:pt x="2920" y="643"/>
                </a:lnTo>
                <a:lnTo>
                  <a:pt x="2928" y="590"/>
                </a:lnTo>
                <a:lnTo>
                  <a:pt x="2927" y="544"/>
                </a:lnTo>
                <a:lnTo>
                  <a:pt x="2919" y="499"/>
                </a:lnTo>
                <a:lnTo>
                  <a:pt x="2904" y="455"/>
                </a:lnTo>
                <a:lnTo>
                  <a:pt x="2882" y="412"/>
                </a:lnTo>
                <a:lnTo>
                  <a:pt x="2853" y="371"/>
                </a:lnTo>
                <a:lnTo>
                  <a:pt x="2819" y="332"/>
                </a:lnTo>
                <a:lnTo>
                  <a:pt x="2778" y="294"/>
                </a:lnTo>
                <a:lnTo>
                  <a:pt x="2732" y="258"/>
                </a:lnTo>
                <a:lnTo>
                  <a:pt x="2680" y="224"/>
                </a:lnTo>
                <a:lnTo>
                  <a:pt x="2622" y="192"/>
                </a:lnTo>
                <a:lnTo>
                  <a:pt x="2560" y="162"/>
                </a:lnTo>
                <a:lnTo>
                  <a:pt x="2493" y="134"/>
                </a:lnTo>
                <a:lnTo>
                  <a:pt x="2421" y="109"/>
                </a:lnTo>
                <a:lnTo>
                  <a:pt x="2345" y="86"/>
                </a:lnTo>
                <a:lnTo>
                  <a:pt x="2264" y="65"/>
                </a:lnTo>
                <a:lnTo>
                  <a:pt x="2180" y="47"/>
                </a:lnTo>
                <a:lnTo>
                  <a:pt x="2092" y="32"/>
                </a:lnTo>
                <a:lnTo>
                  <a:pt x="2001" y="20"/>
                </a:lnTo>
                <a:lnTo>
                  <a:pt x="1907" y="10"/>
                </a:lnTo>
                <a:lnTo>
                  <a:pt x="1810" y="4"/>
                </a:lnTo>
                <a:lnTo>
                  <a:pt x="1710" y="0"/>
                </a:lnTo>
                <a:lnTo>
                  <a:pt x="16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dirty="0"/>
              <a:t>I can’ t get you down.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14350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148064" y="123292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/>
              <a:t>The king went</a:t>
            </a:r>
            <a:endParaRPr lang="zh-CN" altLang="zh-CN" sz="2800" dirty="0"/>
          </a:p>
          <a:p>
            <a:r>
              <a:rPr lang="en-US" altLang="zh-CN" sz="2800" b="1" dirty="0" err="1"/>
              <a:t>wooosh</a:t>
            </a:r>
            <a:r>
              <a:rPr lang="en-US" altLang="zh-CN" sz="2800" b="1" dirty="0"/>
              <a:t>!</a:t>
            </a:r>
            <a:endParaRPr lang="zh-CN" altLang="zh-CN" sz="2800" dirty="0"/>
          </a:p>
          <a:p>
            <a:r>
              <a:rPr lang="en-US" altLang="zh-CN" sz="2800" dirty="0"/>
              <a:t>and</a:t>
            </a:r>
            <a:endParaRPr lang="zh-CN" altLang="zh-CN" sz="2800" dirty="0"/>
          </a:p>
          <a:p>
            <a:r>
              <a:rPr lang="en-US" altLang="zh-CN" sz="2800" b="1" dirty="0" err="1"/>
              <a:t>wooosh</a:t>
            </a:r>
            <a:r>
              <a:rPr lang="en-US" altLang="zh-CN" sz="2800" b="1" dirty="0"/>
              <a:t>!</a:t>
            </a:r>
            <a:endParaRPr lang="zh-CN" altLang="zh-CN" sz="2800" dirty="0"/>
          </a:p>
          <a:p>
            <a:r>
              <a:rPr lang="en-US" altLang="zh-CN" sz="2800" b="1" dirty="0"/>
              <a:t>“I can’t stay up here!”</a:t>
            </a:r>
            <a:endParaRPr lang="zh-CN" altLang="zh-CN" sz="2800" dirty="0"/>
          </a:p>
          <a:p>
            <a:r>
              <a:rPr lang="en-US" altLang="zh-CN" sz="2800" dirty="0"/>
              <a:t>he shouted.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2843808" y="577012"/>
            <a:ext cx="231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 </a:t>
            </a:r>
            <a:endParaRPr lang="zh-CN" altLang="zh-CN" sz="1600" dirty="0"/>
          </a:p>
        </p:txBody>
      </p:sp>
      <p:pic>
        <p:nvPicPr>
          <p:cNvPr id="10" name="Picture 2" descr="http://www.gexing.me/uploads/allimg/150526/6-150526152934L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000364" y="571486"/>
            <a:ext cx="683275" cy="368984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147945" y="1720850"/>
            <a:ext cx="1596390" cy="3994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004048" y="2571750"/>
            <a:ext cx="1596390" cy="3994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Picture 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799"/>
            <a:ext cx="4788024" cy="514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1960724" y="3291830"/>
            <a:ext cx="159639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915816" y="4371950"/>
            <a:ext cx="432167" cy="543431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roup 84"/>
          <p:cNvGrpSpPr/>
          <p:nvPr/>
        </p:nvGrpSpPr>
        <p:grpSpPr bwMode="auto">
          <a:xfrm>
            <a:off x="0" y="0"/>
            <a:ext cx="4644008" cy="5174304"/>
            <a:chOff x="0" y="0"/>
            <a:chExt cx="8391" cy="11509"/>
          </a:xfrm>
        </p:grpSpPr>
        <p:pic>
          <p:nvPicPr>
            <p:cNvPr id="1109" name="Picture 8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91" cy="1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6" name="AutoShape 86"/>
            <p:cNvSpPr/>
            <p:nvPr/>
          </p:nvSpPr>
          <p:spPr bwMode="auto">
            <a:xfrm>
              <a:off x="4592" y="3911"/>
              <a:ext cx="3648" cy="3078"/>
            </a:xfrm>
            <a:custGeom>
              <a:avLst/>
              <a:gdLst>
                <a:gd name="T0" fmla="+- 0 7567 4592"/>
                <a:gd name="T1" fmla="*/ T0 w 3648"/>
                <a:gd name="T2" fmla="+- 0 4577 3912"/>
                <a:gd name="T3" fmla="*/ 4577 h 3078"/>
                <a:gd name="T4" fmla="+- 0 7497 4592"/>
                <a:gd name="T5" fmla="*/ T4 w 3648"/>
                <a:gd name="T6" fmla="+- 0 4425 3912"/>
                <a:gd name="T7" fmla="*/ 4425 h 3078"/>
                <a:gd name="T8" fmla="+- 0 7375 4592"/>
                <a:gd name="T9" fmla="*/ T8 w 3648"/>
                <a:gd name="T10" fmla="+- 0 4285 3912"/>
                <a:gd name="T11" fmla="*/ 4285 h 3078"/>
                <a:gd name="T12" fmla="+- 0 7209 4592"/>
                <a:gd name="T13" fmla="*/ T12 w 3648"/>
                <a:gd name="T14" fmla="+- 0 4163 3912"/>
                <a:gd name="T15" fmla="*/ 4163 h 3078"/>
                <a:gd name="T16" fmla="+- 0 7003 4592"/>
                <a:gd name="T17" fmla="*/ T16 w 3648"/>
                <a:gd name="T18" fmla="+- 0 4061 3912"/>
                <a:gd name="T19" fmla="*/ 4061 h 3078"/>
                <a:gd name="T20" fmla="+- 0 6764 4592"/>
                <a:gd name="T21" fmla="*/ T20 w 3648"/>
                <a:gd name="T22" fmla="+- 0 3983 3912"/>
                <a:gd name="T23" fmla="*/ 3983 h 3078"/>
                <a:gd name="T24" fmla="+- 0 6498 4592"/>
                <a:gd name="T25" fmla="*/ T24 w 3648"/>
                <a:gd name="T26" fmla="+- 0 3932 3912"/>
                <a:gd name="T27" fmla="*/ 3932 h 3078"/>
                <a:gd name="T28" fmla="+- 0 6212 4592"/>
                <a:gd name="T29" fmla="*/ T28 w 3648"/>
                <a:gd name="T30" fmla="+- 0 3912 3912"/>
                <a:gd name="T31" fmla="*/ 3912 h 3078"/>
                <a:gd name="T32" fmla="+- 0 5927 4592"/>
                <a:gd name="T33" fmla="*/ T32 w 3648"/>
                <a:gd name="T34" fmla="+- 0 3926 3912"/>
                <a:gd name="T35" fmla="*/ 3926 h 3078"/>
                <a:gd name="T36" fmla="+- 0 5663 4592"/>
                <a:gd name="T37" fmla="*/ T36 w 3648"/>
                <a:gd name="T38" fmla="+- 0 3970 3912"/>
                <a:gd name="T39" fmla="*/ 3970 h 3078"/>
                <a:gd name="T40" fmla="+- 0 5426 4592"/>
                <a:gd name="T41" fmla="*/ T40 w 3648"/>
                <a:gd name="T42" fmla="+- 0 4043 3912"/>
                <a:gd name="T43" fmla="*/ 4043 h 3078"/>
                <a:gd name="T44" fmla="+- 0 5222 4592"/>
                <a:gd name="T45" fmla="*/ T44 w 3648"/>
                <a:gd name="T46" fmla="+- 0 4141 3912"/>
                <a:gd name="T47" fmla="*/ 4141 h 3078"/>
                <a:gd name="T48" fmla="+- 0 5058 4592"/>
                <a:gd name="T49" fmla="*/ T48 w 3648"/>
                <a:gd name="T50" fmla="+- 0 4260 3912"/>
                <a:gd name="T51" fmla="*/ 4260 h 3078"/>
                <a:gd name="T52" fmla="+- 0 4940 4592"/>
                <a:gd name="T53" fmla="*/ T52 w 3648"/>
                <a:gd name="T54" fmla="+- 0 4396 3912"/>
                <a:gd name="T55" fmla="*/ 4396 h 3078"/>
                <a:gd name="T56" fmla="+- 0 4874 4592"/>
                <a:gd name="T57" fmla="*/ T56 w 3648"/>
                <a:gd name="T58" fmla="+- 0 4547 3912"/>
                <a:gd name="T59" fmla="*/ 4547 h 3078"/>
                <a:gd name="T60" fmla="+- 0 4866 4592"/>
                <a:gd name="T61" fmla="*/ T60 w 3648"/>
                <a:gd name="T62" fmla="+- 0 4720 3912"/>
                <a:gd name="T63" fmla="*/ 4720 h 3078"/>
                <a:gd name="T64" fmla="+- 0 4921 4592"/>
                <a:gd name="T65" fmla="*/ T64 w 3648"/>
                <a:gd name="T66" fmla="+- 0 4906 3912"/>
                <a:gd name="T67" fmla="*/ 4906 h 3078"/>
                <a:gd name="T68" fmla="+- 0 5043 4592"/>
                <a:gd name="T69" fmla="*/ T68 w 3648"/>
                <a:gd name="T70" fmla="+- 0 5072 3912"/>
                <a:gd name="T71" fmla="*/ 5072 h 3078"/>
                <a:gd name="T72" fmla="+- 0 5233 4592"/>
                <a:gd name="T73" fmla="*/ T72 w 3648"/>
                <a:gd name="T74" fmla="+- 0 5211 3912"/>
                <a:gd name="T75" fmla="*/ 5211 h 3078"/>
                <a:gd name="T76" fmla="+- 0 5494 4592"/>
                <a:gd name="T77" fmla="*/ T76 w 3648"/>
                <a:gd name="T78" fmla="+- 0 5320 3912"/>
                <a:gd name="T79" fmla="*/ 5320 h 3078"/>
                <a:gd name="T80" fmla="+- 0 5401 4592"/>
                <a:gd name="T81" fmla="*/ T80 w 3648"/>
                <a:gd name="T82" fmla="+- 0 5357 3912"/>
                <a:gd name="T83" fmla="*/ 5357 h 3078"/>
                <a:gd name="T84" fmla="+- 0 5167 4592"/>
                <a:gd name="T85" fmla="*/ T84 w 3648"/>
                <a:gd name="T86" fmla="+- 0 5443 3912"/>
                <a:gd name="T87" fmla="*/ 5443 h 3078"/>
                <a:gd name="T88" fmla="+- 0 4987 4592"/>
                <a:gd name="T89" fmla="*/ T88 w 3648"/>
                <a:gd name="T90" fmla="+- 0 5720 3912"/>
                <a:gd name="T91" fmla="*/ 5720 h 3078"/>
                <a:gd name="T92" fmla="+- 0 4664 4592"/>
                <a:gd name="T93" fmla="*/ T92 w 3648"/>
                <a:gd name="T94" fmla="+- 0 6395 3912"/>
                <a:gd name="T95" fmla="*/ 6395 h 3078"/>
                <a:gd name="T96" fmla="+- 0 5152 4592"/>
                <a:gd name="T97" fmla="*/ T96 w 3648"/>
                <a:gd name="T98" fmla="+- 0 5615 3912"/>
                <a:gd name="T99" fmla="*/ 5615 h 3078"/>
                <a:gd name="T100" fmla="+- 0 5419 4592"/>
                <a:gd name="T101" fmla="*/ T100 w 3648"/>
                <a:gd name="T102" fmla="+- 0 5500 3912"/>
                <a:gd name="T103" fmla="*/ 5500 h 3078"/>
                <a:gd name="T104" fmla="+- 0 5741 4592"/>
                <a:gd name="T105" fmla="*/ T104 w 3648"/>
                <a:gd name="T106" fmla="+- 0 5370 3912"/>
                <a:gd name="T107" fmla="*/ 5370 h 3078"/>
                <a:gd name="T108" fmla="+- 0 5978 4592"/>
                <a:gd name="T109" fmla="*/ T108 w 3648"/>
                <a:gd name="T110" fmla="+- 0 5411 3912"/>
                <a:gd name="T111" fmla="*/ 5411 h 3078"/>
                <a:gd name="T112" fmla="+- 0 6230 4592"/>
                <a:gd name="T113" fmla="*/ T112 w 3648"/>
                <a:gd name="T114" fmla="+- 0 5426 3912"/>
                <a:gd name="T115" fmla="*/ 5426 h 3078"/>
                <a:gd name="T116" fmla="+- 0 6516 4592"/>
                <a:gd name="T117" fmla="*/ T116 w 3648"/>
                <a:gd name="T118" fmla="+- 0 5413 3912"/>
                <a:gd name="T119" fmla="*/ 5413 h 3078"/>
                <a:gd name="T120" fmla="+- 0 6769 4592"/>
                <a:gd name="T121" fmla="*/ T120 w 3648"/>
                <a:gd name="T122" fmla="+- 0 5370 3912"/>
                <a:gd name="T123" fmla="*/ 5370 h 3078"/>
                <a:gd name="T124" fmla="+- 0 6942 4592"/>
                <a:gd name="T125" fmla="*/ T124 w 3648"/>
                <a:gd name="T126" fmla="+- 0 5322 3912"/>
                <a:gd name="T127" fmla="*/ 5322 h 3078"/>
                <a:gd name="T128" fmla="+- 0 7157 4592"/>
                <a:gd name="T129" fmla="*/ T128 w 3648"/>
                <a:gd name="T130" fmla="+- 0 5233 3912"/>
                <a:gd name="T131" fmla="*/ 5233 h 3078"/>
                <a:gd name="T132" fmla="+- 0 7335 4592"/>
                <a:gd name="T133" fmla="*/ T132 w 3648"/>
                <a:gd name="T134" fmla="+- 0 5121 3912"/>
                <a:gd name="T135" fmla="*/ 5121 h 3078"/>
                <a:gd name="T136" fmla="+- 0 7469 4592"/>
                <a:gd name="T137" fmla="*/ T136 w 3648"/>
                <a:gd name="T138" fmla="+- 0 4990 3912"/>
                <a:gd name="T139" fmla="*/ 4990 h 3078"/>
                <a:gd name="T140" fmla="+- 0 7553 4592"/>
                <a:gd name="T141" fmla="*/ T140 w 3648"/>
                <a:gd name="T142" fmla="+- 0 4843 3912"/>
                <a:gd name="T143" fmla="*/ 4843 h 3078"/>
                <a:gd name="T144" fmla="+- 0 7581 4592"/>
                <a:gd name="T145" fmla="*/ T144 w 3648"/>
                <a:gd name="T146" fmla="+- 0 4684 3912"/>
                <a:gd name="T147" fmla="*/ 4684 h 3078"/>
                <a:gd name="T148" fmla="+- 0 7879 4592"/>
                <a:gd name="T149" fmla="*/ T148 w 3648"/>
                <a:gd name="T150" fmla="+- 0 5594 3912"/>
                <a:gd name="T151" fmla="*/ 5594 h 3078"/>
                <a:gd name="T152" fmla="+- 0 6247 4592"/>
                <a:gd name="T153" fmla="*/ T152 w 3648"/>
                <a:gd name="T154" fmla="+- 0 5806 3912"/>
                <a:gd name="T155" fmla="*/ 5806 h 3078"/>
                <a:gd name="T156" fmla="+- 0 5987 4592"/>
                <a:gd name="T157" fmla="*/ T156 w 3648"/>
                <a:gd name="T158" fmla="+- 0 6064 3912"/>
                <a:gd name="T159" fmla="*/ 6064 h 3078"/>
                <a:gd name="T160" fmla="+- 0 5866 4592"/>
                <a:gd name="T161" fmla="*/ T160 w 3648"/>
                <a:gd name="T162" fmla="+- 0 6025 3912"/>
                <a:gd name="T163" fmla="*/ 6025 h 3078"/>
                <a:gd name="T164" fmla="+- 0 5839 4592"/>
                <a:gd name="T165" fmla="*/ T164 w 3648"/>
                <a:gd name="T166" fmla="+- 0 5823 3912"/>
                <a:gd name="T167" fmla="*/ 5823 h 3078"/>
                <a:gd name="T168" fmla="+- 0 6032 4592"/>
                <a:gd name="T169" fmla="*/ T168 w 3648"/>
                <a:gd name="T170" fmla="+- 0 6400 3912"/>
                <a:gd name="T171" fmla="*/ 6400 h 3078"/>
                <a:gd name="T172" fmla="+- 0 6197 4592"/>
                <a:gd name="T173" fmla="*/ T172 w 3648"/>
                <a:gd name="T174" fmla="+- 0 6302 3912"/>
                <a:gd name="T175" fmla="*/ 6302 h 3078"/>
                <a:gd name="T176" fmla="+- 0 7147 4592"/>
                <a:gd name="T177" fmla="*/ T176 w 3648"/>
                <a:gd name="T178" fmla="+- 0 6990 3912"/>
                <a:gd name="T179" fmla="*/ 6990 h 3078"/>
                <a:gd name="T180" fmla="+- 0 7953 4592"/>
                <a:gd name="T181" fmla="*/ T180 w 3648"/>
                <a:gd name="T182" fmla="+- 0 6774 3912"/>
                <a:gd name="T183" fmla="*/ 6774 h 3078"/>
                <a:gd name="T184" fmla="+- 0 8219 4592"/>
                <a:gd name="T185" fmla="*/ T184 w 3648"/>
                <a:gd name="T186" fmla="+- 0 6487 3912"/>
                <a:gd name="T187" fmla="*/ 6487 h 3078"/>
                <a:gd name="T188" fmla="+- 0 8239 4592"/>
                <a:gd name="T189" fmla="*/ T188 w 3648"/>
                <a:gd name="T190" fmla="+- 0 5920 3912"/>
                <a:gd name="T191" fmla="*/ 5920 h 30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3648" h="3078">
                  <a:moveTo>
                    <a:pt x="2989" y="772"/>
                  </a:moveTo>
                  <a:lnTo>
                    <a:pt x="2985" y="718"/>
                  </a:lnTo>
                  <a:lnTo>
                    <a:pt x="2975" y="665"/>
                  </a:lnTo>
                  <a:lnTo>
                    <a:pt x="2958" y="613"/>
                  </a:lnTo>
                  <a:lnTo>
                    <a:pt x="2934" y="562"/>
                  </a:lnTo>
                  <a:lnTo>
                    <a:pt x="2905" y="513"/>
                  </a:lnTo>
                  <a:lnTo>
                    <a:pt x="2870" y="465"/>
                  </a:lnTo>
                  <a:lnTo>
                    <a:pt x="2829" y="418"/>
                  </a:lnTo>
                  <a:lnTo>
                    <a:pt x="2783" y="373"/>
                  </a:lnTo>
                  <a:lnTo>
                    <a:pt x="2733" y="331"/>
                  </a:lnTo>
                  <a:lnTo>
                    <a:pt x="2677" y="290"/>
                  </a:lnTo>
                  <a:lnTo>
                    <a:pt x="2617" y="251"/>
                  </a:lnTo>
                  <a:lnTo>
                    <a:pt x="2552" y="215"/>
                  </a:lnTo>
                  <a:lnTo>
                    <a:pt x="2483" y="180"/>
                  </a:lnTo>
                  <a:lnTo>
                    <a:pt x="2411" y="149"/>
                  </a:lnTo>
                  <a:lnTo>
                    <a:pt x="2334" y="120"/>
                  </a:lnTo>
                  <a:lnTo>
                    <a:pt x="2255" y="94"/>
                  </a:lnTo>
                  <a:lnTo>
                    <a:pt x="2172" y="71"/>
                  </a:lnTo>
                  <a:lnTo>
                    <a:pt x="2086" y="51"/>
                  </a:lnTo>
                  <a:lnTo>
                    <a:pt x="1997" y="34"/>
                  </a:lnTo>
                  <a:lnTo>
                    <a:pt x="1906" y="20"/>
                  </a:lnTo>
                  <a:lnTo>
                    <a:pt x="1813" y="10"/>
                  </a:lnTo>
                  <a:lnTo>
                    <a:pt x="1718" y="3"/>
                  </a:lnTo>
                  <a:lnTo>
                    <a:pt x="1620" y="0"/>
                  </a:lnTo>
                  <a:lnTo>
                    <a:pt x="1523" y="1"/>
                  </a:lnTo>
                  <a:lnTo>
                    <a:pt x="1428" y="5"/>
                  </a:lnTo>
                  <a:lnTo>
                    <a:pt x="1335" y="14"/>
                  </a:lnTo>
                  <a:lnTo>
                    <a:pt x="1244" y="25"/>
                  </a:lnTo>
                  <a:lnTo>
                    <a:pt x="1156" y="40"/>
                  </a:lnTo>
                  <a:lnTo>
                    <a:pt x="1071" y="58"/>
                  </a:lnTo>
                  <a:lnTo>
                    <a:pt x="988" y="80"/>
                  </a:lnTo>
                  <a:lnTo>
                    <a:pt x="909" y="104"/>
                  </a:lnTo>
                  <a:lnTo>
                    <a:pt x="834" y="131"/>
                  </a:lnTo>
                  <a:lnTo>
                    <a:pt x="762" y="161"/>
                  </a:lnTo>
                  <a:lnTo>
                    <a:pt x="694" y="194"/>
                  </a:lnTo>
                  <a:lnTo>
                    <a:pt x="630" y="229"/>
                  </a:lnTo>
                  <a:lnTo>
                    <a:pt x="571" y="266"/>
                  </a:lnTo>
                  <a:lnTo>
                    <a:pt x="516" y="306"/>
                  </a:lnTo>
                  <a:lnTo>
                    <a:pt x="466" y="348"/>
                  </a:lnTo>
                  <a:lnTo>
                    <a:pt x="421" y="391"/>
                  </a:lnTo>
                  <a:lnTo>
                    <a:pt x="382" y="437"/>
                  </a:lnTo>
                  <a:lnTo>
                    <a:pt x="348" y="484"/>
                  </a:lnTo>
                  <a:lnTo>
                    <a:pt x="320" y="533"/>
                  </a:lnTo>
                  <a:lnTo>
                    <a:pt x="298" y="583"/>
                  </a:lnTo>
                  <a:lnTo>
                    <a:pt x="282" y="635"/>
                  </a:lnTo>
                  <a:lnTo>
                    <a:pt x="272" y="688"/>
                  </a:lnTo>
                  <a:lnTo>
                    <a:pt x="269" y="742"/>
                  </a:lnTo>
                  <a:lnTo>
                    <a:pt x="274" y="808"/>
                  </a:lnTo>
                  <a:lnTo>
                    <a:pt x="285" y="872"/>
                  </a:lnTo>
                  <a:lnTo>
                    <a:pt x="304" y="934"/>
                  </a:lnTo>
                  <a:lnTo>
                    <a:pt x="329" y="994"/>
                  </a:lnTo>
                  <a:lnTo>
                    <a:pt x="362" y="1052"/>
                  </a:lnTo>
                  <a:lnTo>
                    <a:pt x="403" y="1107"/>
                  </a:lnTo>
                  <a:lnTo>
                    <a:pt x="451" y="1160"/>
                  </a:lnTo>
                  <a:lnTo>
                    <a:pt x="506" y="1209"/>
                  </a:lnTo>
                  <a:lnTo>
                    <a:pt x="570" y="1256"/>
                  </a:lnTo>
                  <a:lnTo>
                    <a:pt x="641" y="1299"/>
                  </a:lnTo>
                  <a:lnTo>
                    <a:pt x="720" y="1339"/>
                  </a:lnTo>
                  <a:lnTo>
                    <a:pt x="807" y="1375"/>
                  </a:lnTo>
                  <a:lnTo>
                    <a:pt x="902" y="1408"/>
                  </a:lnTo>
                  <a:lnTo>
                    <a:pt x="900" y="1418"/>
                  </a:lnTo>
                  <a:lnTo>
                    <a:pt x="866" y="1430"/>
                  </a:lnTo>
                  <a:lnTo>
                    <a:pt x="809" y="1445"/>
                  </a:lnTo>
                  <a:lnTo>
                    <a:pt x="736" y="1466"/>
                  </a:lnTo>
                  <a:lnTo>
                    <a:pt x="656" y="1494"/>
                  </a:lnTo>
                  <a:lnTo>
                    <a:pt x="575" y="1531"/>
                  </a:lnTo>
                  <a:lnTo>
                    <a:pt x="503" y="1578"/>
                  </a:lnTo>
                  <a:lnTo>
                    <a:pt x="461" y="1671"/>
                  </a:lnTo>
                  <a:lnTo>
                    <a:pt x="395" y="1808"/>
                  </a:lnTo>
                  <a:lnTo>
                    <a:pt x="257" y="2084"/>
                  </a:lnTo>
                  <a:lnTo>
                    <a:pt x="0" y="2594"/>
                  </a:lnTo>
                  <a:lnTo>
                    <a:pt x="72" y="2483"/>
                  </a:lnTo>
                  <a:lnTo>
                    <a:pt x="239" y="2224"/>
                  </a:lnTo>
                  <a:lnTo>
                    <a:pt x="427" y="1927"/>
                  </a:lnTo>
                  <a:lnTo>
                    <a:pt x="560" y="1703"/>
                  </a:lnTo>
                  <a:lnTo>
                    <a:pt x="639" y="1666"/>
                  </a:lnTo>
                  <a:lnTo>
                    <a:pt x="730" y="1627"/>
                  </a:lnTo>
                  <a:lnTo>
                    <a:pt x="827" y="1588"/>
                  </a:lnTo>
                  <a:lnTo>
                    <a:pt x="1081" y="1489"/>
                  </a:lnTo>
                  <a:lnTo>
                    <a:pt x="1130" y="1469"/>
                  </a:lnTo>
                  <a:lnTo>
                    <a:pt x="1149" y="1458"/>
                  </a:lnTo>
                  <a:lnTo>
                    <a:pt x="1226" y="1474"/>
                  </a:lnTo>
                  <a:lnTo>
                    <a:pt x="1305" y="1488"/>
                  </a:lnTo>
                  <a:lnTo>
                    <a:pt x="1386" y="1499"/>
                  </a:lnTo>
                  <a:lnTo>
                    <a:pt x="1469" y="1507"/>
                  </a:lnTo>
                  <a:lnTo>
                    <a:pt x="1553" y="1512"/>
                  </a:lnTo>
                  <a:lnTo>
                    <a:pt x="1638" y="1514"/>
                  </a:lnTo>
                  <a:lnTo>
                    <a:pt x="1736" y="1514"/>
                  </a:lnTo>
                  <a:lnTo>
                    <a:pt x="1831" y="1509"/>
                  </a:lnTo>
                  <a:lnTo>
                    <a:pt x="1924" y="1501"/>
                  </a:lnTo>
                  <a:lnTo>
                    <a:pt x="2015" y="1489"/>
                  </a:lnTo>
                  <a:lnTo>
                    <a:pt x="2103" y="1474"/>
                  </a:lnTo>
                  <a:lnTo>
                    <a:pt x="2177" y="1458"/>
                  </a:lnTo>
                  <a:lnTo>
                    <a:pt x="2188" y="1456"/>
                  </a:lnTo>
                  <a:lnTo>
                    <a:pt x="2271" y="1435"/>
                  </a:lnTo>
                  <a:lnTo>
                    <a:pt x="2350" y="1410"/>
                  </a:lnTo>
                  <a:lnTo>
                    <a:pt x="2425" y="1383"/>
                  </a:lnTo>
                  <a:lnTo>
                    <a:pt x="2497" y="1353"/>
                  </a:lnTo>
                  <a:lnTo>
                    <a:pt x="2565" y="1321"/>
                  </a:lnTo>
                  <a:lnTo>
                    <a:pt x="2629" y="1286"/>
                  </a:lnTo>
                  <a:lnTo>
                    <a:pt x="2688" y="1248"/>
                  </a:lnTo>
                  <a:lnTo>
                    <a:pt x="2743" y="1209"/>
                  </a:lnTo>
                  <a:lnTo>
                    <a:pt x="2793" y="1167"/>
                  </a:lnTo>
                  <a:lnTo>
                    <a:pt x="2838" y="1123"/>
                  </a:lnTo>
                  <a:lnTo>
                    <a:pt x="2877" y="1078"/>
                  </a:lnTo>
                  <a:lnTo>
                    <a:pt x="2911" y="1030"/>
                  </a:lnTo>
                  <a:lnTo>
                    <a:pt x="2939" y="981"/>
                  </a:lnTo>
                  <a:lnTo>
                    <a:pt x="2961" y="931"/>
                  </a:lnTo>
                  <a:lnTo>
                    <a:pt x="2977" y="879"/>
                  </a:lnTo>
                  <a:lnTo>
                    <a:pt x="2987" y="826"/>
                  </a:lnTo>
                  <a:lnTo>
                    <a:pt x="2989" y="772"/>
                  </a:lnTo>
                  <a:moveTo>
                    <a:pt x="3647" y="2008"/>
                  </a:moveTo>
                  <a:lnTo>
                    <a:pt x="3475" y="1852"/>
                  </a:lnTo>
                  <a:lnTo>
                    <a:pt x="3287" y="1682"/>
                  </a:lnTo>
                  <a:lnTo>
                    <a:pt x="2209" y="1852"/>
                  </a:lnTo>
                  <a:lnTo>
                    <a:pt x="2309" y="1625"/>
                  </a:lnTo>
                  <a:lnTo>
                    <a:pt x="1655" y="1894"/>
                  </a:lnTo>
                  <a:lnTo>
                    <a:pt x="1681" y="2156"/>
                  </a:lnTo>
                  <a:lnTo>
                    <a:pt x="1384" y="2208"/>
                  </a:lnTo>
                  <a:lnTo>
                    <a:pt x="1395" y="2152"/>
                  </a:lnTo>
                  <a:lnTo>
                    <a:pt x="1406" y="2096"/>
                  </a:lnTo>
                  <a:lnTo>
                    <a:pt x="1247" y="2152"/>
                  </a:lnTo>
                  <a:lnTo>
                    <a:pt x="1274" y="2113"/>
                  </a:lnTo>
                  <a:lnTo>
                    <a:pt x="1440" y="1877"/>
                  </a:lnTo>
                  <a:lnTo>
                    <a:pt x="1165" y="2113"/>
                  </a:lnTo>
                  <a:lnTo>
                    <a:pt x="1247" y="1911"/>
                  </a:lnTo>
                  <a:lnTo>
                    <a:pt x="997" y="2251"/>
                  </a:lnTo>
                  <a:lnTo>
                    <a:pt x="1690" y="2837"/>
                  </a:lnTo>
                  <a:lnTo>
                    <a:pt x="1440" y="2488"/>
                  </a:lnTo>
                  <a:lnTo>
                    <a:pt x="1544" y="2471"/>
                  </a:lnTo>
                  <a:lnTo>
                    <a:pt x="1445" y="2354"/>
                  </a:lnTo>
                  <a:lnTo>
                    <a:pt x="1605" y="2390"/>
                  </a:lnTo>
                  <a:lnTo>
                    <a:pt x="2043" y="2970"/>
                  </a:lnTo>
                  <a:lnTo>
                    <a:pt x="2034" y="2699"/>
                  </a:lnTo>
                  <a:lnTo>
                    <a:pt x="2555" y="3078"/>
                  </a:lnTo>
                  <a:lnTo>
                    <a:pt x="2533" y="2862"/>
                  </a:lnTo>
                  <a:lnTo>
                    <a:pt x="3315" y="3014"/>
                  </a:lnTo>
                  <a:lnTo>
                    <a:pt x="3361" y="2862"/>
                  </a:lnTo>
                  <a:lnTo>
                    <a:pt x="3411" y="2699"/>
                  </a:lnTo>
                  <a:lnTo>
                    <a:pt x="3414" y="2688"/>
                  </a:lnTo>
                  <a:lnTo>
                    <a:pt x="3627" y="2575"/>
                  </a:lnTo>
                  <a:lnTo>
                    <a:pt x="3635" y="2354"/>
                  </a:lnTo>
                  <a:lnTo>
                    <a:pt x="3640" y="2208"/>
                  </a:lnTo>
                  <a:lnTo>
                    <a:pt x="3647" y="20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7" name="Freeform 87"/>
            <p:cNvSpPr/>
            <p:nvPr/>
          </p:nvSpPr>
          <p:spPr bwMode="auto">
            <a:xfrm>
              <a:off x="312" y="10709"/>
              <a:ext cx="510" cy="510"/>
            </a:xfrm>
            <a:custGeom>
              <a:avLst/>
              <a:gdLst>
                <a:gd name="T0" fmla="+- 0 567 312"/>
                <a:gd name="T1" fmla="*/ T0 w 510"/>
                <a:gd name="T2" fmla="+- 0 10709 10709"/>
                <a:gd name="T3" fmla="*/ 10709 h 510"/>
                <a:gd name="T4" fmla="+- 0 499 312"/>
                <a:gd name="T5" fmla="*/ T4 w 510"/>
                <a:gd name="T6" fmla="+- 0 10718 10709"/>
                <a:gd name="T7" fmla="*/ 10718 h 510"/>
                <a:gd name="T8" fmla="+- 0 438 312"/>
                <a:gd name="T9" fmla="*/ T8 w 510"/>
                <a:gd name="T10" fmla="+- 0 10744 10709"/>
                <a:gd name="T11" fmla="*/ 10744 h 510"/>
                <a:gd name="T12" fmla="+- 0 387 312"/>
                <a:gd name="T13" fmla="*/ T12 w 510"/>
                <a:gd name="T14" fmla="+- 0 10784 10709"/>
                <a:gd name="T15" fmla="*/ 10784 h 510"/>
                <a:gd name="T16" fmla="+- 0 347 312"/>
                <a:gd name="T17" fmla="*/ T16 w 510"/>
                <a:gd name="T18" fmla="+- 0 10835 10709"/>
                <a:gd name="T19" fmla="*/ 10835 h 510"/>
                <a:gd name="T20" fmla="+- 0 321 312"/>
                <a:gd name="T21" fmla="*/ T20 w 510"/>
                <a:gd name="T22" fmla="+- 0 10896 10709"/>
                <a:gd name="T23" fmla="*/ 10896 h 510"/>
                <a:gd name="T24" fmla="+- 0 312 312"/>
                <a:gd name="T25" fmla="*/ T24 w 510"/>
                <a:gd name="T26" fmla="+- 0 10964 10709"/>
                <a:gd name="T27" fmla="*/ 10964 h 510"/>
                <a:gd name="T28" fmla="+- 0 321 312"/>
                <a:gd name="T29" fmla="*/ T28 w 510"/>
                <a:gd name="T30" fmla="+- 0 11032 10709"/>
                <a:gd name="T31" fmla="*/ 11032 h 510"/>
                <a:gd name="T32" fmla="+- 0 347 312"/>
                <a:gd name="T33" fmla="*/ T32 w 510"/>
                <a:gd name="T34" fmla="+- 0 11092 10709"/>
                <a:gd name="T35" fmla="*/ 11092 h 510"/>
                <a:gd name="T36" fmla="+- 0 387 312"/>
                <a:gd name="T37" fmla="*/ T36 w 510"/>
                <a:gd name="T38" fmla="+- 0 11144 10709"/>
                <a:gd name="T39" fmla="*/ 11144 h 510"/>
                <a:gd name="T40" fmla="+- 0 438 312"/>
                <a:gd name="T41" fmla="*/ T40 w 510"/>
                <a:gd name="T42" fmla="+- 0 11184 10709"/>
                <a:gd name="T43" fmla="*/ 11184 h 510"/>
                <a:gd name="T44" fmla="+- 0 499 312"/>
                <a:gd name="T45" fmla="*/ T44 w 510"/>
                <a:gd name="T46" fmla="+- 0 11210 10709"/>
                <a:gd name="T47" fmla="*/ 11210 h 510"/>
                <a:gd name="T48" fmla="+- 0 567 312"/>
                <a:gd name="T49" fmla="*/ T48 w 510"/>
                <a:gd name="T50" fmla="+- 0 11219 10709"/>
                <a:gd name="T51" fmla="*/ 11219 h 510"/>
                <a:gd name="T52" fmla="+- 0 635 312"/>
                <a:gd name="T53" fmla="*/ T52 w 510"/>
                <a:gd name="T54" fmla="+- 0 11210 10709"/>
                <a:gd name="T55" fmla="*/ 11210 h 510"/>
                <a:gd name="T56" fmla="+- 0 695 312"/>
                <a:gd name="T57" fmla="*/ T56 w 510"/>
                <a:gd name="T58" fmla="+- 0 11184 10709"/>
                <a:gd name="T59" fmla="*/ 11184 h 510"/>
                <a:gd name="T60" fmla="+- 0 747 312"/>
                <a:gd name="T61" fmla="*/ T60 w 510"/>
                <a:gd name="T62" fmla="+- 0 11144 10709"/>
                <a:gd name="T63" fmla="*/ 11144 h 510"/>
                <a:gd name="T64" fmla="+- 0 787 312"/>
                <a:gd name="T65" fmla="*/ T64 w 510"/>
                <a:gd name="T66" fmla="+- 0 11092 10709"/>
                <a:gd name="T67" fmla="*/ 11092 h 510"/>
                <a:gd name="T68" fmla="+- 0 813 312"/>
                <a:gd name="T69" fmla="*/ T68 w 510"/>
                <a:gd name="T70" fmla="+- 0 11032 10709"/>
                <a:gd name="T71" fmla="*/ 11032 h 510"/>
                <a:gd name="T72" fmla="+- 0 822 312"/>
                <a:gd name="T73" fmla="*/ T72 w 510"/>
                <a:gd name="T74" fmla="+- 0 10964 10709"/>
                <a:gd name="T75" fmla="*/ 10964 h 510"/>
                <a:gd name="T76" fmla="+- 0 813 312"/>
                <a:gd name="T77" fmla="*/ T76 w 510"/>
                <a:gd name="T78" fmla="+- 0 10896 10709"/>
                <a:gd name="T79" fmla="*/ 10896 h 510"/>
                <a:gd name="T80" fmla="+- 0 787 312"/>
                <a:gd name="T81" fmla="*/ T80 w 510"/>
                <a:gd name="T82" fmla="+- 0 10835 10709"/>
                <a:gd name="T83" fmla="*/ 10835 h 510"/>
                <a:gd name="T84" fmla="+- 0 747 312"/>
                <a:gd name="T85" fmla="*/ T84 w 510"/>
                <a:gd name="T86" fmla="+- 0 10784 10709"/>
                <a:gd name="T87" fmla="*/ 10784 h 510"/>
                <a:gd name="T88" fmla="+- 0 695 312"/>
                <a:gd name="T89" fmla="*/ T88 w 510"/>
                <a:gd name="T90" fmla="+- 0 10744 10709"/>
                <a:gd name="T91" fmla="*/ 10744 h 510"/>
                <a:gd name="T92" fmla="+- 0 635 312"/>
                <a:gd name="T93" fmla="*/ T92 w 510"/>
                <a:gd name="T94" fmla="+- 0 10718 10709"/>
                <a:gd name="T95" fmla="*/ 10718 h 510"/>
                <a:gd name="T96" fmla="+- 0 567 312"/>
                <a:gd name="T97" fmla="*/ T96 w 510"/>
                <a:gd name="T98" fmla="+- 0 10709 10709"/>
                <a:gd name="T99" fmla="*/ 10709 h 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10" h="510">
                  <a:moveTo>
                    <a:pt x="255" y="0"/>
                  </a:moveTo>
                  <a:lnTo>
                    <a:pt x="187" y="9"/>
                  </a:lnTo>
                  <a:lnTo>
                    <a:pt x="126" y="35"/>
                  </a:lnTo>
                  <a:lnTo>
                    <a:pt x="75" y="75"/>
                  </a:lnTo>
                  <a:lnTo>
                    <a:pt x="35" y="126"/>
                  </a:lnTo>
                  <a:lnTo>
                    <a:pt x="9" y="187"/>
                  </a:lnTo>
                  <a:lnTo>
                    <a:pt x="0" y="255"/>
                  </a:lnTo>
                  <a:lnTo>
                    <a:pt x="9" y="323"/>
                  </a:lnTo>
                  <a:lnTo>
                    <a:pt x="35" y="383"/>
                  </a:lnTo>
                  <a:lnTo>
                    <a:pt x="75" y="435"/>
                  </a:lnTo>
                  <a:lnTo>
                    <a:pt x="126" y="475"/>
                  </a:lnTo>
                  <a:lnTo>
                    <a:pt x="187" y="501"/>
                  </a:lnTo>
                  <a:lnTo>
                    <a:pt x="255" y="510"/>
                  </a:lnTo>
                  <a:lnTo>
                    <a:pt x="323" y="501"/>
                  </a:lnTo>
                  <a:lnTo>
                    <a:pt x="383" y="475"/>
                  </a:lnTo>
                  <a:lnTo>
                    <a:pt x="435" y="435"/>
                  </a:lnTo>
                  <a:lnTo>
                    <a:pt x="475" y="383"/>
                  </a:lnTo>
                  <a:lnTo>
                    <a:pt x="501" y="323"/>
                  </a:lnTo>
                  <a:lnTo>
                    <a:pt x="510" y="255"/>
                  </a:lnTo>
                  <a:lnTo>
                    <a:pt x="501" y="187"/>
                  </a:lnTo>
                  <a:lnTo>
                    <a:pt x="475" y="126"/>
                  </a:lnTo>
                  <a:lnTo>
                    <a:pt x="435" y="75"/>
                  </a:lnTo>
                  <a:lnTo>
                    <a:pt x="383" y="35"/>
                  </a:lnTo>
                  <a:lnTo>
                    <a:pt x="323" y="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637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539552" y="3522370"/>
            <a:ext cx="3726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 boy got out </a:t>
            </a:r>
            <a:endParaRPr lang="en-US" altLang="zh-CN" sz="2400" dirty="0" smtClean="0"/>
          </a:p>
          <a:p>
            <a:r>
              <a:rPr lang="en-US" altLang="zh-CN" sz="2400" dirty="0" smtClean="0"/>
              <a:t>his </a:t>
            </a:r>
            <a:r>
              <a:rPr lang="en-US" altLang="zh-CN" sz="2400" dirty="0"/>
              <a:t>cellphone.</a:t>
            </a:r>
            <a:endParaRPr lang="zh-CN" altLang="zh-CN" sz="2400" dirty="0"/>
          </a:p>
          <a:p>
            <a:r>
              <a:rPr lang="en-US" altLang="zh-CN" sz="2400" dirty="0"/>
              <a:t>“Come and get the </a:t>
            </a:r>
            <a:endParaRPr lang="en-US" altLang="zh-CN" sz="2400" dirty="0" smtClean="0"/>
          </a:p>
          <a:p>
            <a:r>
              <a:rPr lang="en-US" altLang="zh-CN" sz="2400" dirty="0" smtClean="0"/>
              <a:t>king,” he said.</a:t>
            </a:r>
            <a:endParaRPr lang="zh-CN" altLang="zh-CN" sz="2400" dirty="0"/>
          </a:p>
        </p:txBody>
      </p:sp>
      <p:sp>
        <p:nvSpPr>
          <p:cNvPr id="3" name="矩形 2"/>
          <p:cNvSpPr/>
          <p:nvPr/>
        </p:nvSpPr>
        <p:spPr>
          <a:xfrm>
            <a:off x="2862064" y="1770951"/>
            <a:ext cx="1493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mtClean="0"/>
              <a:t>Come and </a:t>
            </a:r>
            <a:endParaRPr lang="zh-CN" altLang="zh-CN" sz="1600" smtClean="0"/>
          </a:p>
          <a:p>
            <a:r>
              <a:rPr lang="en-US" altLang="zh-CN" sz="1600" smtClean="0"/>
              <a:t>get the king. 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3547233" y="2499742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Helicopter </a:t>
            </a:r>
            <a:endParaRPr lang="en-US" altLang="zh-CN" sz="1600" dirty="0" smtClean="0"/>
          </a:p>
          <a:p>
            <a:r>
              <a:rPr lang="en-US" altLang="zh-CN" sz="1600" dirty="0" smtClean="0"/>
              <a:t>coming</a:t>
            </a:r>
            <a:r>
              <a:rPr lang="en-US" altLang="zh-CN" sz="1600" dirty="0"/>
              <a:t>! 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4932040" y="2063338"/>
            <a:ext cx="37950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What did the boy </a:t>
            </a:r>
            <a:r>
              <a:rPr lang="en-US" altLang="zh-CN" sz="3200" dirty="0" smtClean="0"/>
              <a:t>do?</a:t>
            </a:r>
            <a:endParaRPr lang="zh-CN" altLang="en-US" sz="3200" dirty="0"/>
          </a:p>
        </p:txBody>
      </p:sp>
      <p:sp>
        <p:nvSpPr>
          <p:cNvPr id="4" name="椭圆 3"/>
          <p:cNvSpPr/>
          <p:nvPr/>
        </p:nvSpPr>
        <p:spPr>
          <a:xfrm>
            <a:off x="3550942" y="2448405"/>
            <a:ext cx="930910" cy="3994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38504" y="2139702"/>
            <a:ext cx="3023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The king looked up.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331640" y="3651870"/>
            <a:ext cx="3240360" cy="138499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/>
              <a:t>“Good!</a:t>
            </a:r>
            <a:endParaRPr lang="zh-CN" altLang="zh-CN" sz="2800" b="1" dirty="0"/>
          </a:p>
          <a:p>
            <a:r>
              <a:rPr lang="en-US" altLang="zh-CN" sz="2800" dirty="0"/>
              <a:t>A helicopter is here,” he said.</a:t>
            </a:r>
            <a:endParaRPr lang="zh-CN" altLang="zh-CN" sz="2800" dirty="0"/>
          </a:p>
        </p:txBody>
      </p:sp>
      <p:sp>
        <p:nvSpPr>
          <p:cNvPr id="5" name="矩形 4"/>
          <p:cNvSpPr/>
          <p:nvPr/>
        </p:nvSpPr>
        <p:spPr>
          <a:xfrm>
            <a:off x="4822839" y="2014723"/>
            <a:ext cx="39976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How did the king feel? </a:t>
            </a:r>
            <a:endParaRPr lang="en-US" altLang="zh-CN" sz="3200" dirty="0" smtClean="0"/>
          </a:p>
          <a:p>
            <a:r>
              <a:rPr lang="en-US" altLang="zh-CN" sz="3200" dirty="0" smtClean="0"/>
              <a:t>How </a:t>
            </a:r>
            <a:r>
              <a:rPr lang="en-US" altLang="zh-CN" sz="3200" dirty="0"/>
              <a:t>do you know?</a:t>
            </a:r>
            <a:endParaRPr lang="zh-CN" alt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368" y="-28381"/>
            <a:ext cx="4648200" cy="517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AutoShape 100"/>
          <p:cNvSpPr/>
          <p:nvPr/>
        </p:nvSpPr>
        <p:spPr bwMode="auto">
          <a:xfrm>
            <a:off x="107504" y="2048364"/>
            <a:ext cx="3343954" cy="2965532"/>
          </a:xfrm>
          <a:custGeom>
            <a:avLst/>
            <a:gdLst>
              <a:gd name="T0" fmla="+- 0 2281 587"/>
              <a:gd name="T1" fmla="*/ T0 w 5945"/>
              <a:gd name="T2" fmla="+- 0 5412 5136"/>
              <a:gd name="T3" fmla="*/ 5412 h 5830"/>
              <a:gd name="T4" fmla="+- 0 2092 587"/>
              <a:gd name="T5" fmla="*/ T4 w 5945"/>
              <a:gd name="T6" fmla="+- 0 5254 5136"/>
              <a:gd name="T7" fmla="*/ 5254 h 5830"/>
              <a:gd name="T8" fmla="+- 0 1782 587"/>
              <a:gd name="T9" fmla="*/ T8 w 5945"/>
              <a:gd name="T10" fmla="+- 0 5158 5136"/>
              <a:gd name="T11" fmla="*/ 5158 h 5830"/>
              <a:gd name="T12" fmla="+- 0 1396 587"/>
              <a:gd name="T13" fmla="*/ T12 w 5945"/>
              <a:gd name="T14" fmla="+- 0 5140 5136"/>
              <a:gd name="T15" fmla="*/ 5140 h 5830"/>
              <a:gd name="T16" fmla="+- 0 1022 587"/>
              <a:gd name="T17" fmla="*/ T16 w 5945"/>
              <a:gd name="T18" fmla="+- 0 5208 5136"/>
              <a:gd name="T19" fmla="*/ 5208 h 5830"/>
              <a:gd name="T20" fmla="+- 0 743 587"/>
              <a:gd name="T21" fmla="*/ T20 w 5945"/>
              <a:gd name="T22" fmla="+- 0 5344 5136"/>
              <a:gd name="T23" fmla="*/ 5344 h 5830"/>
              <a:gd name="T24" fmla="+- 0 598 587"/>
              <a:gd name="T25" fmla="*/ T24 w 5945"/>
              <a:gd name="T26" fmla="+- 0 5523 5136"/>
              <a:gd name="T27" fmla="*/ 5523 h 5830"/>
              <a:gd name="T28" fmla="+- 0 632 587"/>
              <a:gd name="T29" fmla="*/ T28 w 5945"/>
              <a:gd name="T30" fmla="+- 0 5737 5136"/>
              <a:gd name="T31" fmla="*/ 5737 h 5830"/>
              <a:gd name="T32" fmla="+- 0 877 587"/>
              <a:gd name="T33" fmla="*/ T32 w 5945"/>
              <a:gd name="T34" fmla="+- 0 5911 5136"/>
              <a:gd name="T35" fmla="*/ 5911 h 5830"/>
              <a:gd name="T36" fmla="+- 0 1062 587"/>
              <a:gd name="T37" fmla="*/ T36 w 5945"/>
              <a:gd name="T38" fmla="+- 0 6067 5136"/>
              <a:gd name="T39" fmla="*/ 6067 h 5830"/>
              <a:gd name="T40" fmla="+- 0 1014 587"/>
              <a:gd name="T41" fmla="*/ T40 w 5945"/>
              <a:gd name="T42" fmla="+- 0 6428 5136"/>
              <a:gd name="T43" fmla="*/ 6428 h 5830"/>
              <a:gd name="T44" fmla="+- 0 2098 587"/>
              <a:gd name="T45" fmla="*/ T44 w 5945"/>
              <a:gd name="T46" fmla="+- 0 7243 5136"/>
              <a:gd name="T47" fmla="*/ 7243 h 5830"/>
              <a:gd name="T48" fmla="+- 0 1154 587"/>
              <a:gd name="T49" fmla="*/ T48 w 5945"/>
              <a:gd name="T50" fmla="+- 0 6374 5136"/>
              <a:gd name="T51" fmla="*/ 6374 h 5830"/>
              <a:gd name="T52" fmla="+- 0 1190 587"/>
              <a:gd name="T53" fmla="*/ T52 w 5945"/>
              <a:gd name="T54" fmla="+- 0 6012 5136"/>
              <a:gd name="T55" fmla="*/ 6012 h 5830"/>
              <a:gd name="T56" fmla="+- 0 1428 587"/>
              <a:gd name="T57" fmla="*/ T56 w 5945"/>
              <a:gd name="T58" fmla="+- 0 5994 5136"/>
              <a:gd name="T59" fmla="*/ 5994 h 5830"/>
              <a:gd name="T60" fmla="+- 0 1706 587"/>
              <a:gd name="T61" fmla="*/ T60 w 5945"/>
              <a:gd name="T62" fmla="+- 0 5966 5136"/>
              <a:gd name="T63" fmla="*/ 5966 h 5830"/>
              <a:gd name="T64" fmla="+- 0 2037 587"/>
              <a:gd name="T65" fmla="*/ T64 w 5945"/>
              <a:gd name="T66" fmla="+- 0 5861 5136"/>
              <a:gd name="T67" fmla="*/ 5861 h 5830"/>
              <a:gd name="T68" fmla="+- 0 2254 587"/>
              <a:gd name="T69" fmla="*/ T68 w 5945"/>
              <a:gd name="T70" fmla="+- 0 5701 5136"/>
              <a:gd name="T71" fmla="*/ 5701 h 5830"/>
              <a:gd name="T72" fmla="+- 0 4927 587"/>
              <a:gd name="T73" fmla="*/ T72 w 5945"/>
              <a:gd name="T74" fmla="+- 0 5814 5136"/>
              <a:gd name="T75" fmla="*/ 5814 h 5830"/>
              <a:gd name="T76" fmla="+- 0 4873 587"/>
              <a:gd name="T77" fmla="*/ T76 w 5945"/>
              <a:gd name="T78" fmla="+- 0 5629 5136"/>
              <a:gd name="T79" fmla="*/ 5629 h 5830"/>
              <a:gd name="T80" fmla="+- 0 4710 587"/>
              <a:gd name="T81" fmla="*/ T80 w 5945"/>
              <a:gd name="T82" fmla="+- 0 5474 5136"/>
              <a:gd name="T83" fmla="*/ 5474 h 5830"/>
              <a:gd name="T84" fmla="+- 0 4461 587"/>
              <a:gd name="T85" fmla="*/ T84 w 5945"/>
              <a:gd name="T86" fmla="+- 0 5356 5136"/>
              <a:gd name="T87" fmla="*/ 5356 h 5830"/>
              <a:gd name="T88" fmla="+- 0 4144 587"/>
              <a:gd name="T89" fmla="*/ T88 w 5945"/>
              <a:gd name="T90" fmla="+- 0 5284 5136"/>
              <a:gd name="T91" fmla="*/ 5284 h 5830"/>
              <a:gd name="T92" fmla="+- 0 3781 587"/>
              <a:gd name="T93" fmla="*/ T92 w 5945"/>
              <a:gd name="T94" fmla="+- 0 5264 5136"/>
              <a:gd name="T95" fmla="*/ 5264 h 5830"/>
              <a:gd name="T96" fmla="+- 0 3394 587"/>
              <a:gd name="T97" fmla="*/ T96 w 5945"/>
              <a:gd name="T98" fmla="+- 0 5306 5136"/>
              <a:gd name="T99" fmla="*/ 5306 h 5830"/>
              <a:gd name="T100" fmla="+- 0 3058 587"/>
              <a:gd name="T101" fmla="*/ T100 w 5945"/>
              <a:gd name="T102" fmla="+- 0 5405 5136"/>
              <a:gd name="T103" fmla="*/ 5405 h 5830"/>
              <a:gd name="T104" fmla="+- 0 2799 587"/>
              <a:gd name="T105" fmla="*/ T104 w 5945"/>
              <a:gd name="T106" fmla="+- 0 5548 5136"/>
              <a:gd name="T107" fmla="*/ 5548 h 5830"/>
              <a:gd name="T108" fmla="+- 0 2639 587"/>
              <a:gd name="T109" fmla="*/ T108 w 5945"/>
              <a:gd name="T110" fmla="+- 0 5723 5136"/>
              <a:gd name="T111" fmla="*/ 5723 h 5830"/>
              <a:gd name="T112" fmla="+- 0 2598 587"/>
              <a:gd name="T113" fmla="*/ T112 w 5945"/>
              <a:gd name="T114" fmla="+- 0 5918 5136"/>
              <a:gd name="T115" fmla="*/ 5918 h 5830"/>
              <a:gd name="T116" fmla="+- 0 2709 587"/>
              <a:gd name="T117" fmla="*/ T116 w 5945"/>
              <a:gd name="T118" fmla="+- 0 6134 5136"/>
              <a:gd name="T119" fmla="*/ 6134 h 5830"/>
              <a:gd name="T120" fmla="+- 0 2966 587"/>
              <a:gd name="T121" fmla="*/ T120 w 5945"/>
              <a:gd name="T122" fmla="+- 0 6298 5136"/>
              <a:gd name="T123" fmla="*/ 6298 h 5830"/>
              <a:gd name="T124" fmla="+- 0 3242 587"/>
              <a:gd name="T125" fmla="*/ T124 w 5945"/>
              <a:gd name="T126" fmla="+- 0 6404 5136"/>
              <a:gd name="T127" fmla="*/ 6404 h 5830"/>
              <a:gd name="T128" fmla="+- 0 3216 587"/>
              <a:gd name="T129" fmla="*/ T128 w 5945"/>
              <a:gd name="T130" fmla="+- 0 6746 5136"/>
              <a:gd name="T131" fmla="*/ 6746 h 5830"/>
              <a:gd name="T132" fmla="+- 0 3168 587"/>
              <a:gd name="T133" fmla="*/ T132 w 5945"/>
              <a:gd name="T134" fmla="+- 0 7079 5136"/>
              <a:gd name="T135" fmla="*/ 7079 h 5830"/>
              <a:gd name="T136" fmla="+- 0 3532 587"/>
              <a:gd name="T137" fmla="*/ T136 w 5945"/>
              <a:gd name="T138" fmla="+- 0 7227 5136"/>
              <a:gd name="T139" fmla="*/ 7227 h 5830"/>
              <a:gd name="T140" fmla="+- 0 3374 587"/>
              <a:gd name="T141" fmla="*/ T140 w 5945"/>
              <a:gd name="T142" fmla="+- 0 6764 5136"/>
              <a:gd name="T143" fmla="*/ 6764 h 5830"/>
              <a:gd name="T144" fmla="+- 0 3411 587"/>
              <a:gd name="T145" fmla="*/ T144 w 5945"/>
              <a:gd name="T146" fmla="+- 0 6426 5136"/>
              <a:gd name="T147" fmla="*/ 6426 h 5830"/>
              <a:gd name="T148" fmla="+- 0 3663 587"/>
              <a:gd name="T149" fmla="*/ T148 w 5945"/>
              <a:gd name="T150" fmla="+- 0 6418 5136"/>
              <a:gd name="T151" fmla="*/ 6418 h 5830"/>
              <a:gd name="T152" fmla="+- 0 3952 587"/>
              <a:gd name="T153" fmla="*/ T152 w 5945"/>
              <a:gd name="T154" fmla="+- 0 6402 5136"/>
              <a:gd name="T155" fmla="*/ 6402 h 5830"/>
              <a:gd name="T156" fmla="+- 0 4306 587"/>
              <a:gd name="T157" fmla="*/ T156 w 5945"/>
              <a:gd name="T158" fmla="+- 0 6332 5136"/>
              <a:gd name="T159" fmla="*/ 6332 h 5830"/>
              <a:gd name="T160" fmla="+- 0 4606 587"/>
              <a:gd name="T161" fmla="*/ T160 w 5945"/>
              <a:gd name="T162" fmla="+- 0 6209 5136"/>
              <a:gd name="T163" fmla="*/ 6209 h 5830"/>
              <a:gd name="T164" fmla="+- 0 4818 587"/>
              <a:gd name="T165" fmla="*/ T164 w 5945"/>
              <a:gd name="T166" fmla="+- 0 6049 5136"/>
              <a:gd name="T167" fmla="*/ 6049 h 5830"/>
              <a:gd name="T168" fmla="+- 0 4921 587"/>
              <a:gd name="T169" fmla="*/ T168 w 5945"/>
              <a:gd name="T170" fmla="+- 0 5863 5136"/>
              <a:gd name="T171" fmla="*/ 5863 h 5830"/>
              <a:gd name="T172" fmla="+- 0 6491 587"/>
              <a:gd name="T173" fmla="*/ T172 w 5945"/>
              <a:gd name="T174" fmla="+- 0 10332 5136"/>
              <a:gd name="T175" fmla="*/ 10332 h 5830"/>
              <a:gd name="T176" fmla="+- 0 6302 587"/>
              <a:gd name="T177" fmla="*/ T176 w 5945"/>
              <a:gd name="T178" fmla="+- 0 10137 5136"/>
              <a:gd name="T179" fmla="*/ 10137 h 5830"/>
              <a:gd name="T180" fmla="+- 0 6141 587"/>
              <a:gd name="T181" fmla="*/ T180 w 5945"/>
              <a:gd name="T182" fmla="+- 0 10002 5136"/>
              <a:gd name="T183" fmla="*/ 10002 h 5830"/>
              <a:gd name="T184" fmla="+- 0 5947 587"/>
              <a:gd name="T185" fmla="*/ T184 w 5945"/>
              <a:gd name="T186" fmla="+- 0 10022 5136"/>
              <a:gd name="T187" fmla="*/ 10022 h 5830"/>
              <a:gd name="T188" fmla="+- 0 5610 587"/>
              <a:gd name="T189" fmla="*/ T188 w 5945"/>
              <a:gd name="T190" fmla="+- 0 10026 5136"/>
              <a:gd name="T191" fmla="*/ 10026 h 5830"/>
              <a:gd name="T192" fmla="+- 0 5301 587"/>
              <a:gd name="T193" fmla="*/ T192 w 5945"/>
              <a:gd name="T194" fmla="+- 0 10132 5136"/>
              <a:gd name="T195" fmla="*/ 10132 h 5830"/>
              <a:gd name="T196" fmla="+- 0 5103 587"/>
              <a:gd name="T197" fmla="*/ T196 w 5945"/>
              <a:gd name="T198" fmla="+- 0 10316 5136"/>
              <a:gd name="T199" fmla="*/ 10316 h 5830"/>
              <a:gd name="T200" fmla="+- 0 5059 587"/>
              <a:gd name="T201" fmla="*/ T200 w 5945"/>
              <a:gd name="T202" fmla="+- 0 10548 5136"/>
              <a:gd name="T203" fmla="*/ 10548 h 5830"/>
              <a:gd name="T204" fmla="+- 0 5185 587"/>
              <a:gd name="T205" fmla="*/ T204 w 5945"/>
              <a:gd name="T206" fmla="+- 0 10761 5136"/>
              <a:gd name="T207" fmla="*/ 10761 h 5830"/>
              <a:gd name="T208" fmla="+- 0 5445 587"/>
              <a:gd name="T209" fmla="*/ T208 w 5945"/>
              <a:gd name="T210" fmla="+- 0 10909 5136"/>
              <a:gd name="T211" fmla="*/ 10909 h 5830"/>
              <a:gd name="T212" fmla="+- 0 5792 587"/>
              <a:gd name="T213" fmla="*/ T212 w 5945"/>
              <a:gd name="T214" fmla="+- 0 10965 5136"/>
              <a:gd name="T215" fmla="*/ 10965 h 5830"/>
              <a:gd name="T216" fmla="+- 0 6140 587"/>
              <a:gd name="T217" fmla="*/ T216 w 5945"/>
              <a:gd name="T218" fmla="+- 0 10909 5136"/>
              <a:gd name="T219" fmla="*/ 10909 h 5830"/>
              <a:gd name="T220" fmla="+- 0 6399 587"/>
              <a:gd name="T221" fmla="*/ T220 w 5945"/>
              <a:gd name="T222" fmla="+- 0 10761 5136"/>
              <a:gd name="T223" fmla="*/ 10761 h 5830"/>
              <a:gd name="T224" fmla="+- 0 6526 587"/>
              <a:gd name="T225" fmla="*/ T224 w 5945"/>
              <a:gd name="T226" fmla="+- 0 10548 5136"/>
              <a:gd name="T227" fmla="*/ 10548 h 583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5945" h="5830">
                <a:moveTo>
                  <a:pt x="1731" y="422"/>
                </a:moveTo>
                <a:lnTo>
                  <a:pt x="1730" y="372"/>
                </a:lnTo>
                <a:lnTo>
                  <a:pt x="1718" y="323"/>
                </a:lnTo>
                <a:lnTo>
                  <a:pt x="1694" y="276"/>
                </a:lnTo>
                <a:lnTo>
                  <a:pt x="1661" y="232"/>
                </a:lnTo>
                <a:lnTo>
                  <a:pt x="1618" y="191"/>
                </a:lnTo>
                <a:lnTo>
                  <a:pt x="1565" y="153"/>
                </a:lnTo>
                <a:lnTo>
                  <a:pt x="1505" y="118"/>
                </a:lnTo>
                <a:lnTo>
                  <a:pt x="1437" y="88"/>
                </a:lnTo>
                <a:lnTo>
                  <a:pt x="1362" y="61"/>
                </a:lnTo>
                <a:lnTo>
                  <a:pt x="1281" y="39"/>
                </a:lnTo>
                <a:lnTo>
                  <a:pt x="1195" y="22"/>
                </a:lnTo>
                <a:lnTo>
                  <a:pt x="1104" y="9"/>
                </a:lnTo>
                <a:lnTo>
                  <a:pt x="1009" y="2"/>
                </a:lnTo>
                <a:lnTo>
                  <a:pt x="910" y="0"/>
                </a:lnTo>
                <a:lnTo>
                  <a:pt x="809" y="4"/>
                </a:lnTo>
                <a:lnTo>
                  <a:pt x="709" y="13"/>
                </a:lnTo>
                <a:lnTo>
                  <a:pt x="612" y="28"/>
                </a:lnTo>
                <a:lnTo>
                  <a:pt x="521" y="48"/>
                </a:lnTo>
                <a:lnTo>
                  <a:pt x="435" y="72"/>
                </a:lnTo>
                <a:lnTo>
                  <a:pt x="354" y="100"/>
                </a:lnTo>
                <a:lnTo>
                  <a:pt x="281" y="133"/>
                </a:lnTo>
                <a:lnTo>
                  <a:pt x="214" y="169"/>
                </a:lnTo>
                <a:lnTo>
                  <a:pt x="156" y="208"/>
                </a:lnTo>
                <a:lnTo>
                  <a:pt x="105" y="249"/>
                </a:lnTo>
                <a:lnTo>
                  <a:pt x="64" y="293"/>
                </a:lnTo>
                <a:lnTo>
                  <a:pt x="32" y="339"/>
                </a:lnTo>
                <a:lnTo>
                  <a:pt x="11" y="387"/>
                </a:lnTo>
                <a:lnTo>
                  <a:pt x="0" y="436"/>
                </a:lnTo>
                <a:lnTo>
                  <a:pt x="1" y="486"/>
                </a:lnTo>
                <a:lnTo>
                  <a:pt x="16" y="545"/>
                </a:lnTo>
                <a:lnTo>
                  <a:pt x="45" y="601"/>
                </a:lnTo>
                <a:lnTo>
                  <a:pt x="88" y="652"/>
                </a:lnTo>
                <a:lnTo>
                  <a:pt x="143" y="698"/>
                </a:lnTo>
                <a:lnTo>
                  <a:pt x="210" y="739"/>
                </a:lnTo>
                <a:lnTo>
                  <a:pt x="290" y="775"/>
                </a:lnTo>
                <a:lnTo>
                  <a:pt x="380" y="805"/>
                </a:lnTo>
                <a:lnTo>
                  <a:pt x="480" y="829"/>
                </a:lnTo>
                <a:lnTo>
                  <a:pt x="479" y="860"/>
                </a:lnTo>
                <a:lnTo>
                  <a:pt x="475" y="931"/>
                </a:lnTo>
                <a:lnTo>
                  <a:pt x="467" y="1026"/>
                </a:lnTo>
                <a:lnTo>
                  <a:pt x="457" y="1128"/>
                </a:lnTo>
                <a:lnTo>
                  <a:pt x="443" y="1222"/>
                </a:lnTo>
                <a:lnTo>
                  <a:pt x="427" y="1292"/>
                </a:lnTo>
                <a:lnTo>
                  <a:pt x="428" y="1350"/>
                </a:lnTo>
                <a:lnTo>
                  <a:pt x="541" y="1454"/>
                </a:lnTo>
                <a:lnTo>
                  <a:pt x="868" y="1681"/>
                </a:lnTo>
                <a:lnTo>
                  <a:pt x="1511" y="2107"/>
                </a:lnTo>
                <a:lnTo>
                  <a:pt x="1055" y="1732"/>
                </a:lnTo>
                <a:lnTo>
                  <a:pt x="732" y="1462"/>
                </a:lnTo>
                <a:lnTo>
                  <a:pt x="564" y="1313"/>
                </a:lnTo>
                <a:lnTo>
                  <a:pt x="567" y="1238"/>
                </a:lnTo>
                <a:lnTo>
                  <a:pt x="575" y="1142"/>
                </a:lnTo>
                <a:lnTo>
                  <a:pt x="585" y="1039"/>
                </a:lnTo>
                <a:lnTo>
                  <a:pt x="595" y="945"/>
                </a:lnTo>
                <a:lnTo>
                  <a:pt x="603" y="876"/>
                </a:lnTo>
                <a:lnTo>
                  <a:pt x="608" y="847"/>
                </a:lnTo>
                <a:lnTo>
                  <a:pt x="683" y="854"/>
                </a:lnTo>
                <a:lnTo>
                  <a:pt x="761" y="858"/>
                </a:lnTo>
                <a:lnTo>
                  <a:pt x="841" y="858"/>
                </a:lnTo>
                <a:lnTo>
                  <a:pt x="922" y="855"/>
                </a:lnTo>
                <a:lnTo>
                  <a:pt x="1005" y="847"/>
                </a:lnTo>
                <a:lnTo>
                  <a:pt x="1023" y="845"/>
                </a:lnTo>
                <a:lnTo>
                  <a:pt x="1119" y="830"/>
                </a:lnTo>
                <a:lnTo>
                  <a:pt x="1210" y="811"/>
                </a:lnTo>
                <a:lnTo>
                  <a:pt x="1297" y="786"/>
                </a:lnTo>
                <a:lnTo>
                  <a:pt x="1377" y="758"/>
                </a:lnTo>
                <a:lnTo>
                  <a:pt x="1450" y="725"/>
                </a:lnTo>
                <a:lnTo>
                  <a:pt x="1517" y="690"/>
                </a:lnTo>
                <a:lnTo>
                  <a:pt x="1576" y="651"/>
                </a:lnTo>
                <a:lnTo>
                  <a:pt x="1626" y="609"/>
                </a:lnTo>
                <a:lnTo>
                  <a:pt x="1667" y="565"/>
                </a:lnTo>
                <a:lnTo>
                  <a:pt x="1699" y="519"/>
                </a:lnTo>
                <a:lnTo>
                  <a:pt x="1720" y="471"/>
                </a:lnTo>
                <a:lnTo>
                  <a:pt x="1731" y="422"/>
                </a:lnTo>
                <a:moveTo>
                  <a:pt x="4340" y="678"/>
                </a:moveTo>
                <a:lnTo>
                  <a:pt x="4338" y="628"/>
                </a:lnTo>
                <a:lnTo>
                  <a:pt x="4328" y="581"/>
                </a:lnTo>
                <a:lnTo>
                  <a:pt x="4310" y="536"/>
                </a:lnTo>
                <a:lnTo>
                  <a:pt x="4286" y="493"/>
                </a:lnTo>
                <a:lnTo>
                  <a:pt x="4254" y="451"/>
                </a:lnTo>
                <a:lnTo>
                  <a:pt x="4217" y="411"/>
                </a:lnTo>
                <a:lnTo>
                  <a:pt x="4173" y="374"/>
                </a:lnTo>
                <a:lnTo>
                  <a:pt x="4123" y="338"/>
                </a:lnTo>
                <a:lnTo>
                  <a:pt x="4068" y="305"/>
                </a:lnTo>
                <a:lnTo>
                  <a:pt x="4008" y="274"/>
                </a:lnTo>
                <a:lnTo>
                  <a:pt x="3943" y="246"/>
                </a:lnTo>
                <a:lnTo>
                  <a:pt x="3874" y="220"/>
                </a:lnTo>
                <a:lnTo>
                  <a:pt x="3800" y="198"/>
                </a:lnTo>
                <a:lnTo>
                  <a:pt x="3723" y="178"/>
                </a:lnTo>
                <a:lnTo>
                  <a:pt x="3642" y="161"/>
                </a:lnTo>
                <a:lnTo>
                  <a:pt x="3557" y="148"/>
                </a:lnTo>
                <a:lnTo>
                  <a:pt x="3470" y="137"/>
                </a:lnTo>
                <a:lnTo>
                  <a:pt x="3380" y="131"/>
                </a:lnTo>
                <a:lnTo>
                  <a:pt x="3288" y="127"/>
                </a:lnTo>
                <a:lnTo>
                  <a:pt x="3194" y="128"/>
                </a:lnTo>
                <a:lnTo>
                  <a:pt x="3099" y="132"/>
                </a:lnTo>
                <a:lnTo>
                  <a:pt x="2999" y="141"/>
                </a:lnTo>
                <a:lnTo>
                  <a:pt x="2901" y="154"/>
                </a:lnTo>
                <a:lnTo>
                  <a:pt x="2807" y="170"/>
                </a:lnTo>
                <a:lnTo>
                  <a:pt x="2717" y="190"/>
                </a:lnTo>
                <a:lnTo>
                  <a:pt x="2631" y="213"/>
                </a:lnTo>
                <a:lnTo>
                  <a:pt x="2548" y="240"/>
                </a:lnTo>
                <a:lnTo>
                  <a:pt x="2471" y="269"/>
                </a:lnTo>
                <a:lnTo>
                  <a:pt x="2398" y="301"/>
                </a:lnTo>
                <a:lnTo>
                  <a:pt x="2330" y="336"/>
                </a:lnTo>
                <a:lnTo>
                  <a:pt x="2268" y="373"/>
                </a:lnTo>
                <a:lnTo>
                  <a:pt x="2212" y="412"/>
                </a:lnTo>
                <a:lnTo>
                  <a:pt x="2162" y="454"/>
                </a:lnTo>
                <a:lnTo>
                  <a:pt x="2118" y="497"/>
                </a:lnTo>
                <a:lnTo>
                  <a:pt x="2081" y="541"/>
                </a:lnTo>
                <a:lnTo>
                  <a:pt x="2052" y="587"/>
                </a:lnTo>
                <a:lnTo>
                  <a:pt x="2030" y="635"/>
                </a:lnTo>
                <a:lnTo>
                  <a:pt x="2015" y="683"/>
                </a:lnTo>
                <a:lnTo>
                  <a:pt x="2009" y="732"/>
                </a:lnTo>
                <a:lnTo>
                  <a:pt x="2011" y="782"/>
                </a:lnTo>
                <a:lnTo>
                  <a:pt x="2024" y="840"/>
                </a:lnTo>
                <a:lnTo>
                  <a:pt x="2047" y="896"/>
                </a:lnTo>
                <a:lnTo>
                  <a:pt x="2080" y="948"/>
                </a:lnTo>
                <a:lnTo>
                  <a:pt x="2122" y="998"/>
                </a:lnTo>
                <a:lnTo>
                  <a:pt x="2174" y="1045"/>
                </a:lnTo>
                <a:lnTo>
                  <a:pt x="2234" y="1088"/>
                </a:lnTo>
                <a:lnTo>
                  <a:pt x="2302" y="1127"/>
                </a:lnTo>
                <a:lnTo>
                  <a:pt x="2379" y="1162"/>
                </a:lnTo>
                <a:lnTo>
                  <a:pt x="2464" y="1193"/>
                </a:lnTo>
                <a:lnTo>
                  <a:pt x="2556" y="1220"/>
                </a:lnTo>
                <a:lnTo>
                  <a:pt x="2656" y="1242"/>
                </a:lnTo>
                <a:lnTo>
                  <a:pt x="2655" y="1268"/>
                </a:lnTo>
                <a:lnTo>
                  <a:pt x="2652" y="1327"/>
                </a:lnTo>
                <a:lnTo>
                  <a:pt x="2647" y="1410"/>
                </a:lnTo>
                <a:lnTo>
                  <a:pt x="2639" y="1507"/>
                </a:lnTo>
                <a:lnTo>
                  <a:pt x="2629" y="1610"/>
                </a:lnTo>
                <a:lnTo>
                  <a:pt x="2616" y="1711"/>
                </a:lnTo>
                <a:lnTo>
                  <a:pt x="2602" y="1799"/>
                </a:lnTo>
                <a:lnTo>
                  <a:pt x="2585" y="1866"/>
                </a:lnTo>
                <a:lnTo>
                  <a:pt x="2581" y="1943"/>
                </a:lnTo>
                <a:lnTo>
                  <a:pt x="2698" y="2081"/>
                </a:lnTo>
                <a:lnTo>
                  <a:pt x="3043" y="2380"/>
                </a:lnTo>
                <a:lnTo>
                  <a:pt x="3722" y="2943"/>
                </a:lnTo>
                <a:lnTo>
                  <a:pt x="2945" y="2091"/>
                </a:lnTo>
                <a:lnTo>
                  <a:pt x="2769" y="1894"/>
                </a:lnTo>
                <a:lnTo>
                  <a:pt x="2772" y="1822"/>
                </a:lnTo>
                <a:lnTo>
                  <a:pt x="2778" y="1730"/>
                </a:lnTo>
                <a:lnTo>
                  <a:pt x="2787" y="1628"/>
                </a:lnTo>
                <a:lnTo>
                  <a:pt x="2797" y="1525"/>
                </a:lnTo>
                <a:lnTo>
                  <a:pt x="2808" y="1428"/>
                </a:lnTo>
                <a:lnTo>
                  <a:pt x="2817" y="1347"/>
                </a:lnTo>
                <a:lnTo>
                  <a:pt x="2824" y="1290"/>
                </a:lnTo>
                <a:lnTo>
                  <a:pt x="2828" y="1266"/>
                </a:lnTo>
                <a:lnTo>
                  <a:pt x="2909" y="1275"/>
                </a:lnTo>
                <a:lnTo>
                  <a:pt x="2992" y="1280"/>
                </a:lnTo>
                <a:lnTo>
                  <a:pt x="3076" y="1282"/>
                </a:lnTo>
                <a:lnTo>
                  <a:pt x="3163" y="1281"/>
                </a:lnTo>
                <a:lnTo>
                  <a:pt x="3251" y="1277"/>
                </a:lnTo>
                <a:lnTo>
                  <a:pt x="3351" y="1268"/>
                </a:lnTo>
                <a:lnTo>
                  <a:pt x="3365" y="1266"/>
                </a:lnTo>
                <a:lnTo>
                  <a:pt x="3448" y="1256"/>
                </a:lnTo>
                <a:lnTo>
                  <a:pt x="3542" y="1239"/>
                </a:lnTo>
                <a:lnTo>
                  <a:pt x="3632" y="1219"/>
                </a:lnTo>
                <a:lnTo>
                  <a:pt x="3719" y="1196"/>
                </a:lnTo>
                <a:lnTo>
                  <a:pt x="3801" y="1170"/>
                </a:lnTo>
                <a:lnTo>
                  <a:pt x="3879" y="1140"/>
                </a:lnTo>
                <a:lnTo>
                  <a:pt x="3951" y="1108"/>
                </a:lnTo>
                <a:lnTo>
                  <a:pt x="4019" y="1073"/>
                </a:lnTo>
                <a:lnTo>
                  <a:pt x="4081" y="1036"/>
                </a:lnTo>
                <a:lnTo>
                  <a:pt x="4137" y="997"/>
                </a:lnTo>
                <a:lnTo>
                  <a:pt x="4187" y="956"/>
                </a:lnTo>
                <a:lnTo>
                  <a:pt x="4231" y="913"/>
                </a:lnTo>
                <a:lnTo>
                  <a:pt x="4268" y="868"/>
                </a:lnTo>
                <a:lnTo>
                  <a:pt x="4297" y="822"/>
                </a:lnTo>
                <a:lnTo>
                  <a:pt x="4320" y="775"/>
                </a:lnTo>
                <a:lnTo>
                  <a:pt x="4334" y="727"/>
                </a:lnTo>
                <a:lnTo>
                  <a:pt x="4340" y="678"/>
                </a:lnTo>
                <a:moveTo>
                  <a:pt x="5945" y="5352"/>
                </a:moveTo>
                <a:lnTo>
                  <a:pt x="5934" y="5272"/>
                </a:lnTo>
                <a:lnTo>
                  <a:pt x="5904" y="5196"/>
                </a:lnTo>
                <a:lnTo>
                  <a:pt x="5856" y="5125"/>
                </a:lnTo>
                <a:lnTo>
                  <a:pt x="5791" y="5061"/>
                </a:lnTo>
                <a:lnTo>
                  <a:pt x="5775" y="5049"/>
                </a:lnTo>
                <a:lnTo>
                  <a:pt x="5715" y="5001"/>
                </a:lnTo>
                <a:lnTo>
                  <a:pt x="5740" y="4916"/>
                </a:lnTo>
                <a:lnTo>
                  <a:pt x="5861" y="4502"/>
                </a:lnTo>
                <a:lnTo>
                  <a:pt x="5659" y="4742"/>
                </a:lnTo>
                <a:lnTo>
                  <a:pt x="5554" y="4866"/>
                </a:lnTo>
                <a:lnTo>
                  <a:pt x="5514" y="4911"/>
                </a:lnTo>
                <a:lnTo>
                  <a:pt x="5504" y="4916"/>
                </a:lnTo>
                <a:lnTo>
                  <a:pt x="5433" y="4899"/>
                </a:lnTo>
                <a:lnTo>
                  <a:pt x="5360" y="4886"/>
                </a:lnTo>
                <a:lnTo>
                  <a:pt x="5284" y="4878"/>
                </a:lnTo>
                <a:lnTo>
                  <a:pt x="5205" y="4875"/>
                </a:lnTo>
                <a:lnTo>
                  <a:pt x="5113" y="4879"/>
                </a:lnTo>
                <a:lnTo>
                  <a:pt x="5023" y="4890"/>
                </a:lnTo>
                <a:lnTo>
                  <a:pt x="4938" y="4907"/>
                </a:lnTo>
                <a:lnTo>
                  <a:pt x="4858" y="4931"/>
                </a:lnTo>
                <a:lnTo>
                  <a:pt x="4783" y="4961"/>
                </a:lnTo>
                <a:lnTo>
                  <a:pt x="4714" y="4996"/>
                </a:lnTo>
                <a:lnTo>
                  <a:pt x="4652" y="5036"/>
                </a:lnTo>
                <a:lnTo>
                  <a:pt x="4598" y="5080"/>
                </a:lnTo>
                <a:lnTo>
                  <a:pt x="4552" y="5128"/>
                </a:lnTo>
                <a:lnTo>
                  <a:pt x="4516" y="5180"/>
                </a:lnTo>
                <a:lnTo>
                  <a:pt x="4488" y="5235"/>
                </a:lnTo>
                <a:lnTo>
                  <a:pt x="4472" y="5292"/>
                </a:lnTo>
                <a:lnTo>
                  <a:pt x="4466" y="5352"/>
                </a:lnTo>
                <a:lnTo>
                  <a:pt x="4472" y="5412"/>
                </a:lnTo>
                <a:lnTo>
                  <a:pt x="4488" y="5470"/>
                </a:lnTo>
                <a:lnTo>
                  <a:pt x="4516" y="5525"/>
                </a:lnTo>
                <a:lnTo>
                  <a:pt x="4552" y="5576"/>
                </a:lnTo>
                <a:lnTo>
                  <a:pt x="4598" y="5625"/>
                </a:lnTo>
                <a:lnTo>
                  <a:pt x="4652" y="5669"/>
                </a:lnTo>
                <a:lnTo>
                  <a:pt x="4714" y="5709"/>
                </a:lnTo>
                <a:lnTo>
                  <a:pt x="4783" y="5744"/>
                </a:lnTo>
                <a:lnTo>
                  <a:pt x="4858" y="5773"/>
                </a:lnTo>
                <a:lnTo>
                  <a:pt x="4938" y="5797"/>
                </a:lnTo>
                <a:lnTo>
                  <a:pt x="5023" y="5815"/>
                </a:lnTo>
                <a:lnTo>
                  <a:pt x="5113" y="5825"/>
                </a:lnTo>
                <a:lnTo>
                  <a:pt x="5205" y="5829"/>
                </a:lnTo>
                <a:lnTo>
                  <a:pt x="5298" y="5825"/>
                </a:lnTo>
                <a:lnTo>
                  <a:pt x="5387" y="5815"/>
                </a:lnTo>
                <a:lnTo>
                  <a:pt x="5473" y="5797"/>
                </a:lnTo>
                <a:lnTo>
                  <a:pt x="5553" y="5773"/>
                </a:lnTo>
                <a:lnTo>
                  <a:pt x="5628" y="5744"/>
                </a:lnTo>
                <a:lnTo>
                  <a:pt x="5696" y="5709"/>
                </a:lnTo>
                <a:lnTo>
                  <a:pt x="5758" y="5669"/>
                </a:lnTo>
                <a:lnTo>
                  <a:pt x="5812" y="5625"/>
                </a:lnTo>
                <a:lnTo>
                  <a:pt x="5858" y="5576"/>
                </a:lnTo>
                <a:lnTo>
                  <a:pt x="5895" y="5525"/>
                </a:lnTo>
                <a:lnTo>
                  <a:pt x="5922" y="5470"/>
                </a:lnTo>
                <a:lnTo>
                  <a:pt x="5939" y="5412"/>
                </a:lnTo>
                <a:lnTo>
                  <a:pt x="5945" y="5352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dirty="0"/>
              <a:t>Hurray!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92" y="12347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/>
              <a:t>The helicopter </a:t>
            </a:r>
            <a:r>
              <a:rPr lang="en-US" altLang="zh-CN" sz="2800" dirty="0" smtClean="0"/>
              <a:t>went up</a:t>
            </a:r>
            <a:r>
              <a:rPr lang="en-US" altLang="zh-CN" sz="2800" dirty="0"/>
              <a:t>,</a:t>
            </a:r>
            <a:endParaRPr lang="zh-CN" altLang="zh-CN" sz="2800" dirty="0"/>
          </a:p>
          <a:p>
            <a:r>
              <a:rPr lang="en-US" altLang="zh-CN" sz="2800" dirty="0" smtClean="0"/>
              <a:t>up and </a:t>
            </a:r>
            <a:r>
              <a:rPr lang="en-US" altLang="zh-CN" sz="2800" dirty="0"/>
              <a:t>away</a:t>
            </a:r>
            <a:endParaRPr lang="zh-CN" altLang="zh-CN" sz="2800" dirty="0"/>
          </a:p>
          <a:p>
            <a:r>
              <a:rPr lang="en-US" altLang="zh-CN" sz="2800" dirty="0"/>
              <a:t>with the king.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736304" y="44456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mtClean="0"/>
              <a:t>Cool </a:t>
            </a:r>
            <a:endParaRPr lang="zh-CN" altLang="zh-CN" smtClean="0"/>
          </a:p>
          <a:p>
            <a:r>
              <a:rPr lang="en-US" altLang="zh-CN" smtClean="0"/>
              <a:t>king!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75656" y="2067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Look at</a:t>
            </a:r>
            <a:endParaRPr lang="zh-CN" altLang="zh-CN" dirty="0"/>
          </a:p>
          <a:p>
            <a:r>
              <a:rPr lang="en-US" altLang="zh-CN" dirty="0"/>
              <a:t>the king! </a:t>
            </a:r>
            <a:endParaRPr lang="zh-CN" altLang="zh-CN" dirty="0"/>
          </a:p>
        </p:txBody>
      </p:sp>
      <p:sp>
        <p:nvSpPr>
          <p:cNvPr id="6" name="矩形 5"/>
          <p:cNvSpPr/>
          <p:nvPr/>
        </p:nvSpPr>
        <p:spPr>
          <a:xfrm>
            <a:off x="4716016" y="1636807"/>
            <a:ext cx="45129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How did people feel? </a:t>
            </a:r>
            <a:endParaRPr lang="en-US" altLang="zh-CN" sz="3200" dirty="0" smtClean="0"/>
          </a:p>
          <a:p>
            <a:r>
              <a:rPr lang="en-US" altLang="zh-CN" sz="3200" dirty="0" smtClean="0"/>
              <a:t>How </a:t>
            </a:r>
            <a:r>
              <a:rPr lang="en-US" altLang="zh-CN" sz="3200" dirty="0"/>
              <a:t>do you know</a:t>
            </a:r>
            <a:r>
              <a:rPr lang="en-US" altLang="zh-CN" sz="3200" dirty="0" smtClean="0"/>
              <a:t>?</a:t>
            </a:r>
          </a:p>
          <a:p>
            <a:r>
              <a:rPr lang="en-US" altLang="zh-CN" sz="3200" dirty="0"/>
              <a:t>What else could they say?</a:t>
            </a:r>
            <a:endParaRPr lang="zh-CN" alt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786" y="-67429"/>
            <a:ext cx="4743450" cy="521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32040" y="1635645"/>
            <a:ext cx="309571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What do you </a:t>
            </a:r>
            <a:endParaRPr lang="en-US" altLang="zh-CN" sz="3200" dirty="0" smtClean="0"/>
          </a:p>
          <a:p>
            <a:r>
              <a:rPr lang="en-US" altLang="zh-CN" sz="3200" dirty="0" smtClean="0"/>
              <a:t>think </a:t>
            </a:r>
            <a:r>
              <a:rPr lang="en-US" altLang="zh-CN" sz="3200" dirty="0"/>
              <a:t>of the </a:t>
            </a:r>
            <a:r>
              <a:rPr lang="en-US" altLang="zh-CN" sz="3200" dirty="0" smtClean="0"/>
              <a:t>king?</a:t>
            </a:r>
          </a:p>
          <a:p>
            <a:endParaRPr lang="en-US" altLang="zh-CN" sz="3200" dirty="0"/>
          </a:p>
          <a:p>
            <a:r>
              <a:rPr lang="en-US" altLang="zh-CN" sz="3200" dirty="0" smtClean="0"/>
              <a:t>I think he is…</a:t>
            </a:r>
            <a:endParaRPr lang="zh-CN" alt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501" y="-85223"/>
            <a:ext cx="4743450" cy="522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www.jiemeng8.com/uploads/jiemeng/639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47"/>
          <a:stretch>
            <a:fillRect/>
          </a:stretch>
        </p:blipFill>
        <p:spPr bwMode="auto">
          <a:xfrm>
            <a:off x="-20644" y="3779"/>
            <a:ext cx="9164644" cy="51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140750"/>
            <a:ext cx="676875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Q: How do you feel?</a:t>
            </a:r>
          </a:p>
          <a:p>
            <a:r>
              <a:rPr lang="en-US" altLang="zh-CN" sz="2800" b="1" dirty="0" smtClean="0">
                <a:latin typeface="Comic Sans MS" panose="030F0702030302020204" pitchFamily="66" charset="0"/>
              </a:rPr>
              <a:t>A: I feel…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573663">
            <a:off x="5580314" y="4358544"/>
            <a:ext cx="280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Ferris Wheel</a:t>
            </a:r>
            <a:endParaRPr lang="zh-CN" altLang="en-US" sz="2800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40"/>
          <a:stretch>
            <a:fillRect/>
          </a:stretch>
        </p:blipFill>
        <p:spPr bwMode="auto">
          <a:xfrm>
            <a:off x="2411760" y="1352794"/>
            <a:ext cx="472614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409" y="728912"/>
            <a:ext cx="2990844" cy="323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pic>
        <p:nvPicPr>
          <p:cNvPr id="12" name="图片 11" descr="d1444b92ea371f7e939ba98008845ca0.png"/>
          <p:cNvPicPr>
            <a:picLocks noChangeAspect="1"/>
          </p:cNvPicPr>
          <p:nvPr/>
        </p:nvPicPr>
        <p:blipFill>
          <a:blip r:embed="rId3" cstate="print"/>
          <a:srcRect l="5201" t="12201" r="6601" b="19200"/>
          <a:stretch>
            <a:fillRect/>
          </a:stretch>
        </p:blipFill>
        <p:spPr>
          <a:xfrm>
            <a:off x="971600" y="1563638"/>
            <a:ext cx="3744416" cy="2448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5616" y="1851670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Tips:</a:t>
            </a:r>
          </a:p>
          <a:p>
            <a:r>
              <a:rPr lang="en-US" altLang="zh-CN" sz="2800" dirty="0" smtClean="0"/>
              <a:t>Read with full emotion.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41151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Read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96285"/>
            <a:ext cx="2592288" cy="38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560" y="55552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Q: How much do you know about the story?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55576" y="1491630"/>
            <a:ext cx="4392488" cy="2088232"/>
            <a:chOff x="755576" y="1491630"/>
            <a:chExt cx="4392488" cy="2088232"/>
          </a:xfrm>
        </p:grpSpPr>
        <p:pic>
          <p:nvPicPr>
            <p:cNvPr id="12" name="图片 11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755576" y="1491630"/>
              <a:ext cx="4392488" cy="208823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27584" y="1923678"/>
              <a:ext cx="424847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Tips:</a:t>
              </a:r>
            </a:p>
            <a:p>
              <a:r>
                <a:rPr lang="en-US" altLang="zh-CN" sz="2400" dirty="0" smtClean="0"/>
                <a:t> Order the pictures.</a:t>
              </a:r>
              <a:endParaRPr lang="zh-CN" altLang="en-US" sz="2400" dirty="0" smtClean="0"/>
            </a:p>
          </p:txBody>
        </p:sp>
      </p:grpSp>
      <p:cxnSp>
        <p:nvCxnSpPr>
          <p:cNvPr id="16" name="直接箭头连接符 15"/>
          <p:cNvCxnSpPr/>
          <p:nvPr/>
        </p:nvCxnSpPr>
        <p:spPr>
          <a:xfrm>
            <a:off x="5220072" y="2499742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3251" y="1732563"/>
            <a:ext cx="2900362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2" name="Freeform 70"/>
          <p:cNvSpPr/>
          <p:nvPr/>
        </p:nvSpPr>
        <p:spPr bwMode="auto">
          <a:xfrm>
            <a:off x="350496" y="6953206"/>
            <a:ext cx="323811" cy="323878"/>
          </a:xfrm>
          <a:custGeom>
            <a:avLst/>
            <a:gdLst>
              <a:gd name="T0" fmla="+- 0 567 312"/>
              <a:gd name="T1" fmla="*/ T0 w 510"/>
              <a:gd name="T2" fmla="+- 0 10709 10709"/>
              <a:gd name="T3" fmla="*/ 10709 h 510"/>
              <a:gd name="T4" fmla="+- 0 499 312"/>
              <a:gd name="T5" fmla="*/ T4 w 510"/>
              <a:gd name="T6" fmla="+- 0 10718 10709"/>
              <a:gd name="T7" fmla="*/ 10718 h 510"/>
              <a:gd name="T8" fmla="+- 0 438 312"/>
              <a:gd name="T9" fmla="*/ T8 w 510"/>
              <a:gd name="T10" fmla="+- 0 10744 10709"/>
              <a:gd name="T11" fmla="*/ 10744 h 510"/>
              <a:gd name="T12" fmla="+- 0 387 312"/>
              <a:gd name="T13" fmla="*/ T12 w 510"/>
              <a:gd name="T14" fmla="+- 0 10784 10709"/>
              <a:gd name="T15" fmla="*/ 10784 h 510"/>
              <a:gd name="T16" fmla="+- 0 347 312"/>
              <a:gd name="T17" fmla="*/ T16 w 510"/>
              <a:gd name="T18" fmla="+- 0 10835 10709"/>
              <a:gd name="T19" fmla="*/ 10835 h 510"/>
              <a:gd name="T20" fmla="+- 0 321 312"/>
              <a:gd name="T21" fmla="*/ T20 w 510"/>
              <a:gd name="T22" fmla="+- 0 10896 10709"/>
              <a:gd name="T23" fmla="*/ 10896 h 510"/>
              <a:gd name="T24" fmla="+- 0 312 312"/>
              <a:gd name="T25" fmla="*/ T24 w 510"/>
              <a:gd name="T26" fmla="+- 0 10964 10709"/>
              <a:gd name="T27" fmla="*/ 10964 h 510"/>
              <a:gd name="T28" fmla="+- 0 321 312"/>
              <a:gd name="T29" fmla="*/ T28 w 510"/>
              <a:gd name="T30" fmla="+- 0 11032 10709"/>
              <a:gd name="T31" fmla="*/ 11032 h 510"/>
              <a:gd name="T32" fmla="+- 0 347 312"/>
              <a:gd name="T33" fmla="*/ T32 w 510"/>
              <a:gd name="T34" fmla="+- 0 11092 10709"/>
              <a:gd name="T35" fmla="*/ 11092 h 510"/>
              <a:gd name="T36" fmla="+- 0 387 312"/>
              <a:gd name="T37" fmla="*/ T36 w 510"/>
              <a:gd name="T38" fmla="+- 0 11144 10709"/>
              <a:gd name="T39" fmla="*/ 11144 h 510"/>
              <a:gd name="T40" fmla="+- 0 438 312"/>
              <a:gd name="T41" fmla="*/ T40 w 510"/>
              <a:gd name="T42" fmla="+- 0 11184 10709"/>
              <a:gd name="T43" fmla="*/ 11184 h 510"/>
              <a:gd name="T44" fmla="+- 0 499 312"/>
              <a:gd name="T45" fmla="*/ T44 w 510"/>
              <a:gd name="T46" fmla="+- 0 11210 10709"/>
              <a:gd name="T47" fmla="*/ 11210 h 510"/>
              <a:gd name="T48" fmla="+- 0 567 312"/>
              <a:gd name="T49" fmla="*/ T48 w 510"/>
              <a:gd name="T50" fmla="+- 0 11219 10709"/>
              <a:gd name="T51" fmla="*/ 11219 h 510"/>
              <a:gd name="T52" fmla="+- 0 635 312"/>
              <a:gd name="T53" fmla="*/ T52 w 510"/>
              <a:gd name="T54" fmla="+- 0 11210 10709"/>
              <a:gd name="T55" fmla="*/ 11210 h 510"/>
              <a:gd name="T56" fmla="+- 0 695 312"/>
              <a:gd name="T57" fmla="*/ T56 w 510"/>
              <a:gd name="T58" fmla="+- 0 11184 10709"/>
              <a:gd name="T59" fmla="*/ 11184 h 510"/>
              <a:gd name="T60" fmla="+- 0 747 312"/>
              <a:gd name="T61" fmla="*/ T60 w 510"/>
              <a:gd name="T62" fmla="+- 0 11144 10709"/>
              <a:gd name="T63" fmla="*/ 11144 h 510"/>
              <a:gd name="T64" fmla="+- 0 787 312"/>
              <a:gd name="T65" fmla="*/ T64 w 510"/>
              <a:gd name="T66" fmla="+- 0 11092 10709"/>
              <a:gd name="T67" fmla="*/ 11092 h 510"/>
              <a:gd name="T68" fmla="+- 0 813 312"/>
              <a:gd name="T69" fmla="*/ T68 w 510"/>
              <a:gd name="T70" fmla="+- 0 11032 10709"/>
              <a:gd name="T71" fmla="*/ 11032 h 510"/>
              <a:gd name="T72" fmla="+- 0 822 312"/>
              <a:gd name="T73" fmla="*/ T72 w 510"/>
              <a:gd name="T74" fmla="+- 0 10964 10709"/>
              <a:gd name="T75" fmla="*/ 10964 h 510"/>
              <a:gd name="T76" fmla="+- 0 813 312"/>
              <a:gd name="T77" fmla="*/ T76 w 510"/>
              <a:gd name="T78" fmla="+- 0 10896 10709"/>
              <a:gd name="T79" fmla="*/ 10896 h 510"/>
              <a:gd name="T80" fmla="+- 0 787 312"/>
              <a:gd name="T81" fmla="*/ T80 w 510"/>
              <a:gd name="T82" fmla="+- 0 10835 10709"/>
              <a:gd name="T83" fmla="*/ 10835 h 510"/>
              <a:gd name="T84" fmla="+- 0 747 312"/>
              <a:gd name="T85" fmla="*/ T84 w 510"/>
              <a:gd name="T86" fmla="+- 0 10784 10709"/>
              <a:gd name="T87" fmla="*/ 10784 h 510"/>
              <a:gd name="T88" fmla="+- 0 695 312"/>
              <a:gd name="T89" fmla="*/ T88 w 510"/>
              <a:gd name="T90" fmla="+- 0 10744 10709"/>
              <a:gd name="T91" fmla="*/ 10744 h 510"/>
              <a:gd name="T92" fmla="+- 0 635 312"/>
              <a:gd name="T93" fmla="*/ T92 w 510"/>
              <a:gd name="T94" fmla="+- 0 10718 10709"/>
              <a:gd name="T95" fmla="*/ 10718 h 510"/>
              <a:gd name="T96" fmla="+- 0 567 312"/>
              <a:gd name="T97" fmla="*/ T96 w 510"/>
              <a:gd name="T98" fmla="+- 0 10709 10709"/>
              <a:gd name="T99" fmla="*/ 10709 h 5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510" h="510">
                <a:moveTo>
                  <a:pt x="255" y="0"/>
                </a:moveTo>
                <a:lnTo>
                  <a:pt x="187" y="9"/>
                </a:lnTo>
                <a:lnTo>
                  <a:pt x="126" y="35"/>
                </a:lnTo>
                <a:lnTo>
                  <a:pt x="75" y="75"/>
                </a:lnTo>
                <a:lnTo>
                  <a:pt x="35" y="126"/>
                </a:lnTo>
                <a:lnTo>
                  <a:pt x="9" y="187"/>
                </a:lnTo>
                <a:lnTo>
                  <a:pt x="0" y="255"/>
                </a:lnTo>
                <a:lnTo>
                  <a:pt x="9" y="323"/>
                </a:lnTo>
                <a:lnTo>
                  <a:pt x="35" y="383"/>
                </a:lnTo>
                <a:lnTo>
                  <a:pt x="75" y="435"/>
                </a:lnTo>
                <a:lnTo>
                  <a:pt x="126" y="475"/>
                </a:lnTo>
                <a:lnTo>
                  <a:pt x="187" y="501"/>
                </a:lnTo>
                <a:lnTo>
                  <a:pt x="255" y="510"/>
                </a:lnTo>
                <a:lnTo>
                  <a:pt x="323" y="501"/>
                </a:lnTo>
                <a:lnTo>
                  <a:pt x="383" y="475"/>
                </a:lnTo>
                <a:lnTo>
                  <a:pt x="435" y="435"/>
                </a:lnTo>
                <a:lnTo>
                  <a:pt x="475" y="383"/>
                </a:lnTo>
                <a:lnTo>
                  <a:pt x="501" y="323"/>
                </a:lnTo>
                <a:lnTo>
                  <a:pt x="510" y="255"/>
                </a:lnTo>
                <a:lnTo>
                  <a:pt x="501" y="187"/>
                </a:lnTo>
                <a:lnTo>
                  <a:pt x="475" y="126"/>
                </a:lnTo>
                <a:lnTo>
                  <a:pt x="435" y="75"/>
                </a:lnTo>
                <a:lnTo>
                  <a:pt x="383" y="35"/>
                </a:lnTo>
                <a:lnTo>
                  <a:pt x="323" y="9"/>
                </a:lnTo>
                <a:lnTo>
                  <a:pt x="255" y="0"/>
                </a:lnTo>
                <a:close/>
              </a:path>
            </a:pathLst>
          </a:custGeom>
          <a:solidFill>
            <a:srgbClr val="6379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8" name="Group 30"/>
          <p:cNvGrpSpPr/>
          <p:nvPr/>
        </p:nvGrpSpPr>
        <p:grpSpPr bwMode="auto">
          <a:xfrm>
            <a:off x="6156176" y="230272"/>
            <a:ext cx="1835697" cy="1993927"/>
            <a:chOff x="0" y="0"/>
            <a:chExt cx="8391" cy="11509"/>
          </a:xfrm>
        </p:grpSpPr>
        <p:pic>
          <p:nvPicPr>
            <p:cNvPr id="79" name="Picture 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91" cy="1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32"/>
            <p:cNvSpPr/>
            <p:nvPr/>
          </p:nvSpPr>
          <p:spPr bwMode="auto">
            <a:xfrm>
              <a:off x="312" y="10709"/>
              <a:ext cx="510" cy="510"/>
            </a:xfrm>
            <a:custGeom>
              <a:avLst/>
              <a:gdLst>
                <a:gd name="T0" fmla="+- 0 567 312"/>
                <a:gd name="T1" fmla="*/ T0 w 510"/>
                <a:gd name="T2" fmla="+- 0 10709 10709"/>
                <a:gd name="T3" fmla="*/ 10709 h 510"/>
                <a:gd name="T4" fmla="+- 0 499 312"/>
                <a:gd name="T5" fmla="*/ T4 w 510"/>
                <a:gd name="T6" fmla="+- 0 10718 10709"/>
                <a:gd name="T7" fmla="*/ 10718 h 510"/>
                <a:gd name="T8" fmla="+- 0 438 312"/>
                <a:gd name="T9" fmla="*/ T8 w 510"/>
                <a:gd name="T10" fmla="+- 0 10744 10709"/>
                <a:gd name="T11" fmla="*/ 10744 h 510"/>
                <a:gd name="T12" fmla="+- 0 387 312"/>
                <a:gd name="T13" fmla="*/ T12 w 510"/>
                <a:gd name="T14" fmla="+- 0 10784 10709"/>
                <a:gd name="T15" fmla="*/ 10784 h 510"/>
                <a:gd name="T16" fmla="+- 0 347 312"/>
                <a:gd name="T17" fmla="*/ T16 w 510"/>
                <a:gd name="T18" fmla="+- 0 10835 10709"/>
                <a:gd name="T19" fmla="*/ 10835 h 510"/>
                <a:gd name="T20" fmla="+- 0 321 312"/>
                <a:gd name="T21" fmla="*/ T20 w 510"/>
                <a:gd name="T22" fmla="+- 0 10896 10709"/>
                <a:gd name="T23" fmla="*/ 10896 h 510"/>
                <a:gd name="T24" fmla="+- 0 312 312"/>
                <a:gd name="T25" fmla="*/ T24 w 510"/>
                <a:gd name="T26" fmla="+- 0 10964 10709"/>
                <a:gd name="T27" fmla="*/ 10964 h 510"/>
                <a:gd name="T28" fmla="+- 0 321 312"/>
                <a:gd name="T29" fmla="*/ T28 w 510"/>
                <a:gd name="T30" fmla="+- 0 11032 10709"/>
                <a:gd name="T31" fmla="*/ 11032 h 510"/>
                <a:gd name="T32" fmla="+- 0 347 312"/>
                <a:gd name="T33" fmla="*/ T32 w 510"/>
                <a:gd name="T34" fmla="+- 0 11092 10709"/>
                <a:gd name="T35" fmla="*/ 11092 h 510"/>
                <a:gd name="T36" fmla="+- 0 387 312"/>
                <a:gd name="T37" fmla="*/ T36 w 510"/>
                <a:gd name="T38" fmla="+- 0 11144 10709"/>
                <a:gd name="T39" fmla="*/ 11144 h 510"/>
                <a:gd name="T40" fmla="+- 0 438 312"/>
                <a:gd name="T41" fmla="*/ T40 w 510"/>
                <a:gd name="T42" fmla="+- 0 11184 10709"/>
                <a:gd name="T43" fmla="*/ 11184 h 510"/>
                <a:gd name="T44" fmla="+- 0 499 312"/>
                <a:gd name="T45" fmla="*/ T44 w 510"/>
                <a:gd name="T46" fmla="+- 0 11210 10709"/>
                <a:gd name="T47" fmla="*/ 11210 h 510"/>
                <a:gd name="T48" fmla="+- 0 567 312"/>
                <a:gd name="T49" fmla="*/ T48 w 510"/>
                <a:gd name="T50" fmla="+- 0 11219 10709"/>
                <a:gd name="T51" fmla="*/ 11219 h 510"/>
                <a:gd name="T52" fmla="+- 0 635 312"/>
                <a:gd name="T53" fmla="*/ T52 w 510"/>
                <a:gd name="T54" fmla="+- 0 11210 10709"/>
                <a:gd name="T55" fmla="*/ 11210 h 510"/>
                <a:gd name="T56" fmla="+- 0 695 312"/>
                <a:gd name="T57" fmla="*/ T56 w 510"/>
                <a:gd name="T58" fmla="+- 0 11184 10709"/>
                <a:gd name="T59" fmla="*/ 11184 h 510"/>
                <a:gd name="T60" fmla="+- 0 747 312"/>
                <a:gd name="T61" fmla="*/ T60 w 510"/>
                <a:gd name="T62" fmla="+- 0 11144 10709"/>
                <a:gd name="T63" fmla="*/ 11144 h 510"/>
                <a:gd name="T64" fmla="+- 0 787 312"/>
                <a:gd name="T65" fmla="*/ T64 w 510"/>
                <a:gd name="T66" fmla="+- 0 11092 10709"/>
                <a:gd name="T67" fmla="*/ 11092 h 510"/>
                <a:gd name="T68" fmla="+- 0 813 312"/>
                <a:gd name="T69" fmla="*/ T68 w 510"/>
                <a:gd name="T70" fmla="+- 0 11032 10709"/>
                <a:gd name="T71" fmla="*/ 11032 h 510"/>
                <a:gd name="T72" fmla="+- 0 822 312"/>
                <a:gd name="T73" fmla="*/ T72 w 510"/>
                <a:gd name="T74" fmla="+- 0 10964 10709"/>
                <a:gd name="T75" fmla="*/ 10964 h 510"/>
                <a:gd name="T76" fmla="+- 0 813 312"/>
                <a:gd name="T77" fmla="*/ T76 w 510"/>
                <a:gd name="T78" fmla="+- 0 10896 10709"/>
                <a:gd name="T79" fmla="*/ 10896 h 510"/>
                <a:gd name="T80" fmla="+- 0 787 312"/>
                <a:gd name="T81" fmla="*/ T80 w 510"/>
                <a:gd name="T82" fmla="+- 0 10835 10709"/>
                <a:gd name="T83" fmla="*/ 10835 h 510"/>
                <a:gd name="T84" fmla="+- 0 747 312"/>
                <a:gd name="T85" fmla="*/ T84 w 510"/>
                <a:gd name="T86" fmla="+- 0 10784 10709"/>
                <a:gd name="T87" fmla="*/ 10784 h 510"/>
                <a:gd name="T88" fmla="+- 0 695 312"/>
                <a:gd name="T89" fmla="*/ T88 w 510"/>
                <a:gd name="T90" fmla="+- 0 10744 10709"/>
                <a:gd name="T91" fmla="*/ 10744 h 510"/>
                <a:gd name="T92" fmla="+- 0 635 312"/>
                <a:gd name="T93" fmla="*/ T92 w 510"/>
                <a:gd name="T94" fmla="+- 0 10718 10709"/>
                <a:gd name="T95" fmla="*/ 10718 h 510"/>
                <a:gd name="T96" fmla="+- 0 567 312"/>
                <a:gd name="T97" fmla="*/ T96 w 510"/>
                <a:gd name="T98" fmla="+- 0 10709 10709"/>
                <a:gd name="T99" fmla="*/ 10709 h 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10" h="510">
                  <a:moveTo>
                    <a:pt x="255" y="0"/>
                  </a:moveTo>
                  <a:lnTo>
                    <a:pt x="187" y="9"/>
                  </a:lnTo>
                  <a:lnTo>
                    <a:pt x="126" y="35"/>
                  </a:lnTo>
                  <a:lnTo>
                    <a:pt x="75" y="75"/>
                  </a:lnTo>
                  <a:lnTo>
                    <a:pt x="35" y="126"/>
                  </a:lnTo>
                  <a:lnTo>
                    <a:pt x="9" y="187"/>
                  </a:lnTo>
                  <a:lnTo>
                    <a:pt x="0" y="255"/>
                  </a:lnTo>
                  <a:lnTo>
                    <a:pt x="9" y="323"/>
                  </a:lnTo>
                  <a:lnTo>
                    <a:pt x="35" y="383"/>
                  </a:lnTo>
                  <a:lnTo>
                    <a:pt x="75" y="435"/>
                  </a:lnTo>
                  <a:lnTo>
                    <a:pt x="126" y="475"/>
                  </a:lnTo>
                  <a:lnTo>
                    <a:pt x="187" y="501"/>
                  </a:lnTo>
                  <a:lnTo>
                    <a:pt x="255" y="510"/>
                  </a:lnTo>
                  <a:lnTo>
                    <a:pt x="323" y="501"/>
                  </a:lnTo>
                  <a:lnTo>
                    <a:pt x="383" y="475"/>
                  </a:lnTo>
                  <a:lnTo>
                    <a:pt x="435" y="435"/>
                  </a:lnTo>
                  <a:lnTo>
                    <a:pt x="475" y="383"/>
                  </a:lnTo>
                  <a:lnTo>
                    <a:pt x="501" y="323"/>
                  </a:lnTo>
                  <a:lnTo>
                    <a:pt x="510" y="255"/>
                  </a:lnTo>
                  <a:lnTo>
                    <a:pt x="501" y="187"/>
                  </a:lnTo>
                  <a:lnTo>
                    <a:pt x="475" y="126"/>
                  </a:lnTo>
                  <a:lnTo>
                    <a:pt x="435" y="75"/>
                  </a:lnTo>
                  <a:lnTo>
                    <a:pt x="383" y="35"/>
                  </a:lnTo>
                  <a:lnTo>
                    <a:pt x="323" y="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637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1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932869"/>
            <a:ext cx="1844849" cy="19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" name="Group 72"/>
          <p:cNvGrpSpPr/>
          <p:nvPr/>
        </p:nvGrpSpPr>
        <p:grpSpPr bwMode="auto">
          <a:xfrm>
            <a:off x="3542626" y="230272"/>
            <a:ext cx="1819684" cy="2019871"/>
            <a:chOff x="0" y="0"/>
            <a:chExt cx="8391" cy="11509"/>
          </a:xfrm>
        </p:grpSpPr>
        <p:pic>
          <p:nvPicPr>
            <p:cNvPr id="83" name="Picture 7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91" cy="1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Freeform 74"/>
            <p:cNvSpPr/>
            <p:nvPr/>
          </p:nvSpPr>
          <p:spPr bwMode="auto">
            <a:xfrm>
              <a:off x="593" y="6973"/>
              <a:ext cx="5341" cy="3610"/>
            </a:xfrm>
            <a:custGeom>
              <a:avLst/>
              <a:gdLst>
                <a:gd name="T0" fmla="+- 0 5694 593"/>
                <a:gd name="T1" fmla="*/ T0 w 5341"/>
                <a:gd name="T2" fmla="+- 0 6973 6973"/>
                <a:gd name="T3" fmla="*/ 6973 h 3610"/>
                <a:gd name="T4" fmla="+- 0 833 593"/>
                <a:gd name="T5" fmla="*/ T4 w 5341"/>
                <a:gd name="T6" fmla="+- 0 6973 6973"/>
                <a:gd name="T7" fmla="*/ 6973 h 3610"/>
                <a:gd name="T8" fmla="+- 0 695 593"/>
                <a:gd name="T9" fmla="*/ T8 w 5341"/>
                <a:gd name="T10" fmla="+- 0 6977 6973"/>
                <a:gd name="T11" fmla="*/ 6977 h 3610"/>
                <a:gd name="T12" fmla="+- 0 623 593"/>
                <a:gd name="T13" fmla="*/ T12 w 5341"/>
                <a:gd name="T14" fmla="+- 0 7003 6973"/>
                <a:gd name="T15" fmla="*/ 7003 h 3610"/>
                <a:gd name="T16" fmla="+- 0 597 593"/>
                <a:gd name="T17" fmla="*/ T16 w 5341"/>
                <a:gd name="T18" fmla="+- 0 7074 6973"/>
                <a:gd name="T19" fmla="*/ 7074 h 3610"/>
                <a:gd name="T20" fmla="+- 0 593 593"/>
                <a:gd name="T21" fmla="*/ T20 w 5341"/>
                <a:gd name="T22" fmla="+- 0 7213 6973"/>
                <a:gd name="T23" fmla="*/ 7213 h 3610"/>
                <a:gd name="T24" fmla="+- 0 593 593"/>
                <a:gd name="T25" fmla="*/ T24 w 5341"/>
                <a:gd name="T26" fmla="+- 0 10343 6973"/>
                <a:gd name="T27" fmla="*/ 10343 h 3610"/>
                <a:gd name="T28" fmla="+- 0 597 593"/>
                <a:gd name="T29" fmla="*/ T28 w 5341"/>
                <a:gd name="T30" fmla="+- 0 10481 6973"/>
                <a:gd name="T31" fmla="*/ 10481 h 3610"/>
                <a:gd name="T32" fmla="+- 0 623 593"/>
                <a:gd name="T33" fmla="*/ T32 w 5341"/>
                <a:gd name="T34" fmla="+- 0 10553 6973"/>
                <a:gd name="T35" fmla="*/ 10553 h 3610"/>
                <a:gd name="T36" fmla="+- 0 695 593"/>
                <a:gd name="T37" fmla="*/ T36 w 5341"/>
                <a:gd name="T38" fmla="+- 0 10579 6973"/>
                <a:gd name="T39" fmla="*/ 10579 h 3610"/>
                <a:gd name="T40" fmla="+- 0 833 593"/>
                <a:gd name="T41" fmla="*/ T40 w 5341"/>
                <a:gd name="T42" fmla="+- 0 10583 6973"/>
                <a:gd name="T43" fmla="*/ 10583 h 3610"/>
                <a:gd name="T44" fmla="+- 0 5694 593"/>
                <a:gd name="T45" fmla="*/ T44 w 5341"/>
                <a:gd name="T46" fmla="+- 0 10583 6973"/>
                <a:gd name="T47" fmla="*/ 10583 h 3610"/>
                <a:gd name="T48" fmla="+- 0 5833 593"/>
                <a:gd name="T49" fmla="*/ T48 w 5341"/>
                <a:gd name="T50" fmla="+- 0 10579 6973"/>
                <a:gd name="T51" fmla="*/ 10579 h 3610"/>
                <a:gd name="T52" fmla="+- 0 5904 593"/>
                <a:gd name="T53" fmla="*/ T52 w 5341"/>
                <a:gd name="T54" fmla="+- 0 10553 6973"/>
                <a:gd name="T55" fmla="*/ 10553 h 3610"/>
                <a:gd name="T56" fmla="+- 0 5930 593"/>
                <a:gd name="T57" fmla="*/ T56 w 5341"/>
                <a:gd name="T58" fmla="+- 0 10481 6973"/>
                <a:gd name="T59" fmla="*/ 10481 h 3610"/>
                <a:gd name="T60" fmla="+- 0 5934 593"/>
                <a:gd name="T61" fmla="*/ T60 w 5341"/>
                <a:gd name="T62" fmla="+- 0 10343 6973"/>
                <a:gd name="T63" fmla="*/ 10343 h 3610"/>
                <a:gd name="T64" fmla="+- 0 5934 593"/>
                <a:gd name="T65" fmla="*/ T64 w 5341"/>
                <a:gd name="T66" fmla="+- 0 7213 6973"/>
                <a:gd name="T67" fmla="*/ 7213 h 3610"/>
                <a:gd name="T68" fmla="+- 0 5930 593"/>
                <a:gd name="T69" fmla="*/ T68 w 5341"/>
                <a:gd name="T70" fmla="+- 0 7074 6973"/>
                <a:gd name="T71" fmla="*/ 7074 h 3610"/>
                <a:gd name="T72" fmla="+- 0 5904 593"/>
                <a:gd name="T73" fmla="*/ T72 w 5341"/>
                <a:gd name="T74" fmla="+- 0 7003 6973"/>
                <a:gd name="T75" fmla="*/ 7003 h 3610"/>
                <a:gd name="T76" fmla="+- 0 5833 593"/>
                <a:gd name="T77" fmla="*/ T76 w 5341"/>
                <a:gd name="T78" fmla="+- 0 6977 6973"/>
                <a:gd name="T79" fmla="*/ 6977 h 3610"/>
                <a:gd name="T80" fmla="+- 0 5694 593"/>
                <a:gd name="T81" fmla="*/ T80 w 5341"/>
                <a:gd name="T82" fmla="+- 0 6973 6973"/>
                <a:gd name="T83" fmla="*/ 6973 h 3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341" h="3610">
                  <a:moveTo>
                    <a:pt x="5101" y="0"/>
                  </a:moveTo>
                  <a:lnTo>
                    <a:pt x="240" y="0"/>
                  </a:lnTo>
                  <a:lnTo>
                    <a:pt x="102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370"/>
                  </a:lnTo>
                  <a:lnTo>
                    <a:pt x="4" y="3508"/>
                  </a:lnTo>
                  <a:lnTo>
                    <a:pt x="30" y="3580"/>
                  </a:lnTo>
                  <a:lnTo>
                    <a:pt x="102" y="3606"/>
                  </a:lnTo>
                  <a:lnTo>
                    <a:pt x="240" y="3610"/>
                  </a:lnTo>
                  <a:lnTo>
                    <a:pt x="5101" y="3610"/>
                  </a:lnTo>
                  <a:lnTo>
                    <a:pt x="5240" y="3606"/>
                  </a:lnTo>
                  <a:lnTo>
                    <a:pt x="5311" y="3580"/>
                  </a:lnTo>
                  <a:lnTo>
                    <a:pt x="5337" y="3508"/>
                  </a:lnTo>
                  <a:lnTo>
                    <a:pt x="5341" y="3370"/>
                  </a:lnTo>
                  <a:lnTo>
                    <a:pt x="5341" y="240"/>
                  </a:lnTo>
                  <a:lnTo>
                    <a:pt x="5337" y="101"/>
                  </a:lnTo>
                  <a:lnTo>
                    <a:pt x="5311" y="30"/>
                  </a:lnTo>
                  <a:lnTo>
                    <a:pt x="5240" y="4"/>
                  </a:lnTo>
                  <a:lnTo>
                    <a:pt x="5101" y="0"/>
                  </a:lnTo>
                  <a:close/>
                </a:path>
              </a:pathLst>
            </a:custGeom>
            <a:solidFill>
              <a:srgbClr val="C1D9D5">
                <a:alpha val="8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AutoShape 75"/>
            <p:cNvSpPr/>
            <p:nvPr/>
          </p:nvSpPr>
          <p:spPr bwMode="auto">
            <a:xfrm>
              <a:off x="3703" y="1138"/>
              <a:ext cx="3007" cy="1048"/>
            </a:xfrm>
            <a:custGeom>
              <a:avLst/>
              <a:gdLst>
                <a:gd name="T0" fmla="+- 0 5031 3704"/>
                <a:gd name="T1" fmla="*/ T0 w 3007"/>
                <a:gd name="T2" fmla="+- 0 1896 1139"/>
                <a:gd name="T3" fmla="*/ 1896 h 1048"/>
                <a:gd name="T4" fmla="+- 0 5125 3704"/>
                <a:gd name="T5" fmla="*/ T4 w 3007"/>
                <a:gd name="T6" fmla="+- 0 1985 1139"/>
                <a:gd name="T7" fmla="*/ 1985 h 1048"/>
                <a:gd name="T8" fmla="+- 0 5246 3704"/>
                <a:gd name="T9" fmla="*/ T8 w 3007"/>
                <a:gd name="T10" fmla="+- 0 2060 1139"/>
                <a:gd name="T11" fmla="*/ 2060 h 1048"/>
                <a:gd name="T12" fmla="+- 0 5390 3704"/>
                <a:gd name="T13" fmla="*/ T12 w 3007"/>
                <a:gd name="T14" fmla="+- 0 2120 1139"/>
                <a:gd name="T15" fmla="*/ 2120 h 1048"/>
                <a:gd name="T16" fmla="+- 0 5553 3704"/>
                <a:gd name="T17" fmla="*/ T16 w 3007"/>
                <a:gd name="T18" fmla="+- 0 2162 1139"/>
                <a:gd name="T19" fmla="*/ 2162 h 1048"/>
                <a:gd name="T20" fmla="+- 0 5731 3704"/>
                <a:gd name="T21" fmla="*/ T20 w 3007"/>
                <a:gd name="T22" fmla="+- 0 2184 1139"/>
                <a:gd name="T23" fmla="*/ 2184 h 1048"/>
                <a:gd name="T24" fmla="+- 0 5921 3704"/>
                <a:gd name="T25" fmla="*/ T24 w 3007"/>
                <a:gd name="T26" fmla="+- 0 2184 1139"/>
                <a:gd name="T27" fmla="*/ 2184 h 1048"/>
                <a:gd name="T28" fmla="+- 0 6105 3704"/>
                <a:gd name="T29" fmla="*/ T28 w 3007"/>
                <a:gd name="T30" fmla="+- 0 2160 1139"/>
                <a:gd name="T31" fmla="*/ 2160 h 1048"/>
                <a:gd name="T32" fmla="+- 0 6272 3704"/>
                <a:gd name="T33" fmla="*/ T32 w 3007"/>
                <a:gd name="T34" fmla="+- 0 2115 1139"/>
                <a:gd name="T35" fmla="*/ 2115 h 1048"/>
                <a:gd name="T36" fmla="+- 0 6418 3704"/>
                <a:gd name="T37" fmla="*/ T36 w 3007"/>
                <a:gd name="T38" fmla="+- 0 2052 1139"/>
                <a:gd name="T39" fmla="*/ 2052 h 1048"/>
                <a:gd name="T40" fmla="+- 0 6540 3704"/>
                <a:gd name="T41" fmla="*/ T40 w 3007"/>
                <a:gd name="T42" fmla="+- 0 1972 1139"/>
                <a:gd name="T43" fmla="*/ 1972 h 1048"/>
                <a:gd name="T44" fmla="+- 0 6617 3704"/>
                <a:gd name="T45" fmla="*/ T44 w 3007"/>
                <a:gd name="T46" fmla="+- 0 1896 1139"/>
                <a:gd name="T47" fmla="*/ 1896 h 1048"/>
                <a:gd name="T48" fmla="+- 0 5728 3704"/>
                <a:gd name="T49" fmla="*/ T48 w 3007"/>
                <a:gd name="T50" fmla="+- 0 1142 1139"/>
                <a:gd name="T51" fmla="*/ 1142 h 1048"/>
                <a:gd name="T52" fmla="+- 0 5544 3704"/>
                <a:gd name="T53" fmla="*/ T52 w 3007"/>
                <a:gd name="T54" fmla="+- 0 1166 1139"/>
                <a:gd name="T55" fmla="*/ 1166 h 1048"/>
                <a:gd name="T56" fmla="+- 0 5377 3704"/>
                <a:gd name="T57" fmla="*/ T56 w 3007"/>
                <a:gd name="T58" fmla="+- 0 1210 1139"/>
                <a:gd name="T59" fmla="*/ 1210 h 1048"/>
                <a:gd name="T60" fmla="+- 0 5231 3704"/>
                <a:gd name="T61" fmla="*/ T60 w 3007"/>
                <a:gd name="T62" fmla="+- 0 1274 1139"/>
                <a:gd name="T63" fmla="*/ 1274 h 1048"/>
                <a:gd name="T64" fmla="+- 0 5109 3704"/>
                <a:gd name="T65" fmla="*/ T64 w 3007"/>
                <a:gd name="T66" fmla="+- 0 1353 1139"/>
                <a:gd name="T67" fmla="*/ 1353 h 1048"/>
                <a:gd name="T68" fmla="+- 0 5017 3704"/>
                <a:gd name="T69" fmla="*/ T68 w 3007"/>
                <a:gd name="T70" fmla="+- 0 1446 1139"/>
                <a:gd name="T71" fmla="*/ 1446 h 1048"/>
                <a:gd name="T72" fmla="+- 0 4959 3704"/>
                <a:gd name="T73" fmla="*/ T72 w 3007"/>
                <a:gd name="T74" fmla="+- 0 1550 1139"/>
                <a:gd name="T75" fmla="*/ 1550 h 1048"/>
                <a:gd name="T76" fmla="+- 0 4938 3704"/>
                <a:gd name="T77" fmla="*/ T76 w 3007"/>
                <a:gd name="T78" fmla="+- 0 1663 1139"/>
                <a:gd name="T79" fmla="*/ 1663 h 1048"/>
                <a:gd name="T80" fmla="+- 0 4942 3704"/>
                <a:gd name="T81" fmla="*/ T80 w 3007"/>
                <a:gd name="T82" fmla="+- 0 1710 1139"/>
                <a:gd name="T83" fmla="*/ 1710 h 1048"/>
                <a:gd name="T84" fmla="+- 0 4952 3704"/>
                <a:gd name="T85" fmla="*/ T84 w 3007"/>
                <a:gd name="T86" fmla="+- 0 1755 1139"/>
                <a:gd name="T87" fmla="*/ 1755 h 1048"/>
                <a:gd name="T88" fmla="+- 0 4963 3704"/>
                <a:gd name="T89" fmla="*/ T88 w 3007"/>
                <a:gd name="T90" fmla="+- 0 1786 1139"/>
                <a:gd name="T91" fmla="*/ 1786 h 1048"/>
                <a:gd name="T92" fmla="+- 0 4822 3704"/>
                <a:gd name="T93" fmla="*/ T92 w 3007"/>
                <a:gd name="T94" fmla="+- 0 1934 1139"/>
                <a:gd name="T95" fmla="*/ 1934 h 1048"/>
                <a:gd name="T96" fmla="+- 0 6617 3704"/>
                <a:gd name="T97" fmla="*/ T96 w 3007"/>
                <a:gd name="T98" fmla="+- 0 1896 1139"/>
                <a:gd name="T99" fmla="*/ 1896 h 1048"/>
                <a:gd name="T100" fmla="+- 0 6665 3704"/>
                <a:gd name="T101" fmla="*/ T100 w 3007"/>
                <a:gd name="T102" fmla="+- 0 1828 1139"/>
                <a:gd name="T103" fmla="*/ 1828 h 1048"/>
                <a:gd name="T104" fmla="+- 0 6705 3704"/>
                <a:gd name="T105" fmla="*/ T104 w 3007"/>
                <a:gd name="T106" fmla="+- 0 1720 1139"/>
                <a:gd name="T107" fmla="*/ 1720 h 1048"/>
                <a:gd name="T108" fmla="+- 0 6705 3704"/>
                <a:gd name="T109" fmla="*/ T108 w 3007"/>
                <a:gd name="T110" fmla="+- 0 1606 1139"/>
                <a:gd name="T111" fmla="*/ 1606 h 1048"/>
                <a:gd name="T112" fmla="+- 0 6665 3704"/>
                <a:gd name="T113" fmla="*/ T112 w 3007"/>
                <a:gd name="T114" fmla="+- 0 1497 1139"/>
                <a:gd name="T115" fmla="*/ 1497 h 1048"/>
                <a:gd name="T116" fmla="+- 0 6590 3704"/>
                <a:gd name="T117" fmla="*/ T116 w 3007"/>
                <a:gd name="T118" fmla="+- 0 1398 1139"/>
                <a:gd name="T119" fmla="*/ 1398 h 1048"/>
                <a:gd name="T120" fmla="+- 0 6482 3704"/>
                <a:gd name="T121" fmla="*/ T120 w 3007"/>
                <a:gd name="T122" fmla="+- 0 1312 1139"/>
                <a:gd name="T123" fmla="*/ 1312 h 1048"/>
                <a:gd name="T124" fmla="+- 0 6348 3704"/>
                <a:gd name="T125" fmla="*/ T124 w 3007"/>
                <a:gd name="T126" fmla="+- 0 1240 1139"/>
                <a:gd name="T127" fmla="*/ 1240 h 1048"/>
                <a:gd name="T128" fmla="+- 0 6190 3704"/>
                <a:gd name="T129" fmla="*/ T128 w 3007"/>
                <a:gd name="T130" fmla="+- 0 1185 1139"/>
                <a:gd name="T131" fmla="*/ 1185 h 1048"/>
                <a:gd name="T132" fmla="+- 0 6015 3704"/>
                <a:gd name="T133" fmla="*/ T132 w 3007"/>
                <a:gd name="T134" fmla="+- 0 1151 1139"/>
                <a:gd name="T135" fmla="*/ 1151 h 1048"/>
                <a:gd name="T136" fmla="+- 0 5825 3704"/>
                <a:gd name="T137" fmla="*/ T136 w 3007"/>
                <a:gd name="T138" fmla="+- 0 1139 1139"/>
                <a:gd name="T139" fmla="*/ 1139 h 10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3007" h="1048">
                  <a:moveTo>
                    <a:pt x="2913" y="757"/>
                  </a:moveTo>
                  <a:lnTo>
                    <a:pt x="1327" y="757"/>
                  </a:lnTo>
                  <a:lnTo>
                    <a:pt x="1370" y="803"/>
                  </a:lnTo>
                  <a:lnTo>
                    <a:pt x="1421" y="846"/>
                  </a:lnTo>
                  <a:lnTo>
                    <a:pt x="1478" y="885"/>
                  </a:lnTo>
                  <a:lnTo>
                    <a:pt x="1542" y="921"/>
                  </a:lnTo>
                  <a:lnTo>
                    <a:pt x="1611" y="953"/>
                  </a:lnTo>
                  <a:lnTo>
                    <a:pt x="1686" y="981"/>
                  </a:lnTo>
                  <a:lnTo>
                    <a:pt x="1765" y="1004"/>
                  </a:lnTo>
                  <a:lnTo>
                    <a:pt x="1849" y="1023"/>
                  </a:lnTo>
                  <a:lnTo>
                    <a:pt x="1936" y="1037"/>
                  </a:lnTo>
                  <a:lnTo>
                    <a:pt x="2027" y="1045"/>
                  </a:lnTo>
                  <a:lnTo>
                    <a:pt x="2121" y="1048"/>
                  </a:lnTo>
                  <a:lnTo>
                    <a:pt x="2217" y="1045"/>
                  </a:lnTo>
                  <a:lnTo>
                    <a:pt x="2311" y="1036"/>
                  </a:lnTo>
                  <a:lnTo>
                    <a:pt x="2401" y="1021"/>
                  </a:lnTo>
                  <a:lnTo>
                    <a:pt x="2486" y="1001"/>
                  </a:lnTo>
                  <a:lnTo>
                    <a:pt x="2568" y="976"/>
                  </a:lnTo>
                  <a:lnTo>
                    <a:pt x="2644" y="947"/>
                  </a:lnTo>
                  <a:lnTo>
                    <a:pt x="2714" y="913"/>
                  </a:lnTo>
                  <a:lnTo>
                    <a:pt x="2778" y="875"/>
                  </a:lnTo>
                  <a:lnTo>
                    <a:pt x="2836" y="833"/>
                  </a:lnTo>
                  <a:lnTo>
                    <a:pt x="2886" y="788"/>
                  </a:lnTo>
                  <a:lnTo>
                    <a:pt x="2913" y="757"/>
                  </a:lnTo>
                  <a:close/>
                  <a:moveTo>
                    <a:pt x="2121" y="0"/>
                  </a:moveTo>
                  <a:lnTo>
                    <a:pt x="2024" y="3"/>
                  </a:lnTo>
                  <a:lnTo>
                    <a:pt x="1930" y="12"/>
                  </a:lnTo>
                  <a:lnTo>
                    <a:pt x="1840" y="27"/>
                  </a:lnTo>
                  <a:lnTo>
                    <a:pt x="1755" y="46"/>
                  </a:lnTo>
                  <a:lnTo>
                    <a:pt x="1673" y="71"/>
                  </a:lnTo>
                  <a:lnTo>
                    <a:pt x="1597" y="101"/>
                  </a:lnTo>
                  <a:lnTo>
                    <a:pt x="1527" y="135"/>
                  </a:lnTo>
                  <a:lnTo>
                    <a:pt x="1463" y="173"/>
                  </a:lnTo>
                  <a:lnTo>
                    <a:pt x="1405" y="214"/>
                  </a:lnTo>
                  <a:lnTo>
                    <a:pt x="1355" y="259"/>
                  </a:lnTo>
                  <a:lnTo>
                    <a:pt x="1313" y="307"/>
                  </a:lnTo>
                  <a:lnTo>
                    <a:pt x="1280" y="358"/>
                  </a:lnTo>
                  <a:lnTo>
                    <a:pt x="1255" y="411"/>
                  </a:lnTo>
                  <a:lnTo>
                    <a:pt x="1240" y="467"/>
                  </a:lnTo>
                  <a:lnTo>
                    <a:pt x="1234" y="524"/>
                  </a:lnTo>
                  <a:lnTo>
                    <a:pt x="1235" y="547"/>
                  </a:lnTo>
                  <a:lnTo>
                    <a:pt x="1238" y="571"/>
                  </a:lnTo>
                  <a:lnTo>
                    <a:pt x="1242" y="594"/>
                  </a:lnTo>
                  <a:lnTo>
                    <a:pt x="1248" y="616"/>
                  </a:lnTo>
                  <a:lnTo>
                    <a:pt x="1251" y="627"/>
                  </a:lnTo>
                  <a:lnTo>
                    <a:pt x="1259" y="647"/>
                  </a:lnTo>
                  <a:lnTo>
                    <a:pt x="0" y="1015"/>
                  </a:lnTo>
                  <a:lnTo>
                    <a:pt x="1118" y="795"/>
                  </a:lnTo>
                  <a:lnTo>
                    <a:pt x="1327" y="757"/>
                  </a:lnTo>
                  <a:lnTo>
                    <a:pt x="2913" y="757"/>
                  </a:lnTo>
                  <a:lnTo>
                    <a:pt x="2928" y="740"/>
                  </a:lnTo>
                  <a:lnTo>
                    <a:pt x="2961" y="689"/>
                  </a:lnTo>
                  <a:lnTo>
                    <a:pt x="2986" y="636"/>
                  </a:lnTo>
                  <a:lnTo>
                    <a:pt x="3001" y="581"/>
                  </a:lnTo>
                  <a:lnTo>
                    <a:pt x="3007" y="524"/>
                  </a:lnTo>
                  <a:lnTo>
                    <a:pt x="3001" y="467"/>
                  </a:lnTo>
                  <a:lnTo>
                    <a:pt x="2986" y="411"/>
                  </a:lnTo>
                  <a:lnTo>
                    <a:pt x="2961" y="358"/>
                  </a:lnTo>
                  <a:lnTo>
                    <a:pt x="2928" y="307"/>
                  </a:lnTo>
                  <a:lnTo>
                    <a:pt x="2886" y="259"/>
                  </a:lnTo>
                  <a:lnTo>
                    <a:pt x="2836" y="214"/>
                  </a:lnTo>
                  <a:lnTo>
                    <a:pt x="2778" y="173"/>
                  </a:lnTo>
                  <a:lnTo>
                    <a:pt x="2714" y="135"/>
                  </a:lnTo>
                  <a:lnTo>
                    <a:pt x="2644" y="101"/>
                  </a:lnTo>
                  <a:lnTo>
                    <a:pt x="2568" y="71"/>
                  </a:lnTo>
                  <a:lnTo>
                    <a:pt x="2486" y="46"/>
                  </a:lnTo>
                  <a:lnTo>
                    <a:pt x="2401" y="27"/>
                  </a:lnTo>
                  <a:lnTo>
                    <a:pt x="2311" y="12"/>
                  </a:lnTo>
                  <a:lnTo>
                    <a:pt x="2217" y="3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6"/>
            <p:cNvSpPr/>
            <p:nvPr/>
          </p:nvSpPr>
          <p:spPr bwMode="auto">
            <a:xfrm>
              <a:off x="312" y="10709"/>
              <a:ext cx="510" cy="510"/>
            </a:xfrm>
            <a:custGeom>
              <a:avLst/>
              <a:gdLst>
                <a:gd name="T0" fmla="+- 0 567 312"/>
                <a:gd name="T1" fmla="*/ T0 w 510"/>
                <a:gd name="T2" fmla="+- 0 10709 10709"/>
                <a:gd name="T3" fmla="*/ 10709 h 510"/>
                <a:gd name="T4" fmla="+- 0 499 312"/>
                <a:gd name="T5" fmla="*/ T4 w 510"/>
                <a:gd name="T6" fmla="+- 0 10718 10709"/>
                <a:gd name="T7" fmla="*/ 10718 h 510"/>
                <a:gd name="T8" fmla="+- 0 438 312"/>
                <a:gd name="T9" fmla="*/ T8 w 510"/>
                <a:gd name="T10" fmla="+- 0 10744 10709"/>
                <a:gd name="T11" fmla="*/ 10744 h 510"/>
                <a:gd name="T12" fmla="+- 0 387 312"/>
                <a:gd name="T13" fmla="*/ T12 w 510"/>
                <a:gd name="T14" fmla="+- 0 10784 10709"/>
                <a:gd name="T15" fmla="*/ 10784 h 510"/>
                <a:gd name="T16" fmla="+- 0 347 312"/>
                <a:gd name="T17" fmla="*/ T16 w 510"/>
                <a:gd name="T18" fmla="+- 0 10835 10709"/>
                <a:gd name="T19" fmla="*/ 10835 h 510"/>
                <a:gd name="T20" fmla="+- 0 321 312"/>
                <a:gd name="T21" fmla="*/ T20 w 510"/>
                <a:gd name="T22" fmla="+- 0 10896 10709"/>
                <a:gd name="T23" fmla="*/ 10896 h 510"/>
                <a:gd name="T24" fmla="+- 0 312 312"/>
                <a:gd name="T25" fmla="*/ T24 w 510"/>
                <a:gd name="T26" fmla="+- 0 10964 10709"/>
                <a:gd name="T27" fmla="*/ 10964 h 510"/>
                <a:gd name="T28" fmla="+- 0 321 312"/>
                <a:gd name="T29" fmla="*/ T28 w 510"/>
                <a:gd name="T30" fmla="+- 0 11032 10709"/>
                <a:gd name="T31" fmla="*/ 11032 h 510"/>
                <a:gd name="T32" fmla="+- 0 347 312"/>
                <a:gd name="T33" fmla="*/ T32 w 510"/>
                <a:gd name="T34" fmla="+- 0 11092 10709"/>
                <a:gd name="T35" fmla="*/ 11092 h 510"/>
                <a:gd name="T36" fmla="+- 0 387 312"/>
                <a:gd name="T37" fmla="*/ T36 w 510"/>
                <a:gd name="T38" fmla="+- 0 11144 10709"/>
                <a:gd name="T39" fmla="*/ 11144 h 510"/>
                <a:gd name="T40" fmla="+- 0 438 312"/>
                <a:gd name="T41" fmla="*/ T40 w 510"/>
                <a:gd name="T42" fmla="+- 0 11184 10709"/>
                <a:gd name="T43" fmla="*/ 11184 h 510"/>
                <a:gd name="T44" fmla="+- 0 499 312"/>
                <a:gd name="T45" fmla="*/ T44 w 510"/>
                <a:gd name="T46" fmla="+- 0 11210 10709"/>
                <a:gd name="T47" fmla="*/ 11210 h 510"/>
                <a:gd name="T48" fmla="+- 0 567 312"/>
                <a:gd name="T49" fmla="*/ T48 w 510"/>
                <a:gd name="T50" fmla="+- 0 11219 10709"/>
                <a:gd name="T51" fmla="*/ 11219 h 510"/>
                <a:gd name="T52" fmla="+- 0 635 312"/>
                <a:gd name="T53" fmla="*/ T52 w 510"/>
                <a:gd name="T54" fmla="+- 0 11210 10709"/>
                <a:gd name="T55" fmla="*/ 11210 h 510"/>
                <a:gd name="T56" fmla="+- 0 695 312"/>
                <a:gd name="T57" fmla="*/ T56 w 510"/>
                <a:gd name="T58" fmla="+- 0 11184 10709"/>
                <a:gd name="T59" fmla="*/ 11184 h 510"/>
                <a:gd name="T60" fmla="+- 0 747 312"/>
                <a:gd name="T61" fmla="*/ T60 w 510"/>
                <a:gd name="T62" fmla="+- 0 11144 10709"/>
                <a:gd name="T63" fmla="*/ 11144 h 510"/>
                <a:gd name="T64" fmla="+- 0 787 312"/>
                <a:gd name="T65" fmla="*/ T64 w 510"/>
                <a:gd name="T66" fmla="+- 0 11092 10709"/>
                <a:gd name="T67" fmla="*/ 11092 h 510"/>
                <a:gd name="T68" fmla="+- 0 813 312"/>
                <a:gd name="T69" fmla="*/ T68 w 510"/>
                <a:gd name="T70" fmla="+- 0 11032 10709"/>
                <a:gd name="T71" fmla="*/ 11032 h 510"/>
                <a:gd name="T72" fmla="+- 0 822 312"/>
                <a:gd name="T73" fmla="*/ T72 w 510"/>
                <a:gd name="T74" fmla="+- 0 10964 10709"/>
                <a:gd name="T75" fmla="*/ 10964 h 510"/>
                <a:gd name="T76" fmla="+- 0 813 312"/>
                <a:gd name="T77" fmla="*/ T76 w 510"/>
                <a:gd name="T78" fmla="+- 0 10896 10709"/>
                <a:gd name="T79" fmla="*/ 10896 h 510"/>
                <a:gd name="T80" fmla="+- 0 787 312"/>
                <a:gd name="T81" fmla="*/ T80 w 510"/>
                <a:gd name="T82" fmla="+- 0 10835 10709"/>
                <a:gd name="T83" fmla="*/ 10835 h 510"/>
                <a:gd name="T84" fmla="+- 0 747 312"/>
                <a:gd name="T85" fmla="*/ T84 w 510"/>
                <a:gd name="T86" fmla="+- 0 10784 10709"/>
                <a:gd name="T87" fmla="*/ 10784 h 510"/>
                <a:gd name="T88" fmla="+- 0 695 312"/>
                <a:gd name="T89" fmla="*/ T88 w 510"/>
                <a:gd name="T90" fmla="+- 0 10744 10709"/>
                <a:gd name="T91" fmla="*/ 10744 h 510"/>
                <a:gd name="T92" fmla="+- 0 635 312"/>
                <a:gd name="T93" fmla="*/ T92 w 510"/>
                <a:gd name="T94" fmla="+- 0 10718 10709"/>
                <a:gd name="T95" fmla="*/ 10718 h 510"/>
                <a:gd name="T96" fmla="+- 0 567 312"/>
                <a:gd name="T97" fmla="*/ T96 w 510"/>
                <a:gd name="T98" fmla="+- 0 10709 10709"/>
                <a:gd name="T99" fmla="*/ 10709 h 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10" h="510">
                  <a:moveTo>
                    <a:pt x="255" y="0"/>
                  </a:moveTo>
                  <a:lnTo>
                    <a:pt x="187" y="9"/>
                  </a:lnTo>
                  <a:lnTo>
                    <a:pt x="126" y="35"/>
                  </a:lnTo>
                  <a:lnTo>
                    <a:pt x="75" y="75"/>
                  </a:lnTo>
                  <a:lnTo>
                    <a:pt x="35" y="126"/>
                  </a:lnTo>
                  <a:lnTo>
                    <a:pt x="9" y="187"/>
                  </a:lnTo>
                  <a:lnTo>
                    <a:pt x="0" y="255"/>
                  </a:lnTo>
                  <a:lnTo>
                    <a:pt x="9" y="323"/>
                  </a:lnTo>
                  <a:lnTo>
                    <a:pt x="35" y="383"/>
                  </a:lnTo>
                  <a:lnTo>
                    <a:pt x="75" y="435"/>
                  </a:lnTo>
                  <a:lnTo>
                    <a:pt x="126" y="475"/>
                  </a:lnTo>
                  <a:lnTo>
                    <a:pt x="187" y="501"/>
                  </a:lnTo>
                  <a:lnTo>
                    <a:pt x="255" y="510"/>
                  </a:lnTo>
                  <a:lnTo>
                    <a:pt x="323" y="501"/>
                  </a:lnTo>
                  <a:lnTo>
                    <a:pt x="383" y="475"/>
                  </a:lnTo>
                  <a:lnTo>
                    <a:pt x="435" y="435"/>
                  </a:lnTo>
                  <a:lnTo>
                    <a:pt x="475" y="383"/>
                  </a:lnTo>
                  <a:lnTo>
                    <a:pt x="501" y="323"/>
                  </a:lnTo>
                  <a:lnTo>
                    <a:pt x="510" y="255"/>
                  </a:lnTo>
                  <a:lnTo>
                    <a:pt x="501" y="187"/>
                  </a:lnTo>
                  <a:lnTo>
                    <a:pt x="475" y="126"/>
                  </a:lnTo>
                  <a:lnTo>
                    <a:pt x="435" y="75"/>
                  </a:lnTo>
                  <a:lnTo>
                    <a:pt x="383" y="35"/>
                  </a:lnTo>
                  <a:lnTo>
                    <a:pt x="323" y="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637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91" name="Picture 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698" y="2906184"/>
            <a:ext cx="1788908" cy="177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350" y="2906184"/>
            <a:ext cx="1825960" cy="16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" name="Group 84"/>
          <p:cNvGrpSpPr/>
          <p:nvPr/>
        </p:nvGrpSpPr>
        <p:grpSpPr bwMode="auto">
          <a:xfrm>
            <a:off x="780366" y="203587"/>
            <a:ext cx="1845240" cy="2046556"/>
            <a:chOff x="0" y="0"/>
            <a:chExt cx="8391" cy="11509"/>
          </a:xfrm>
        </p:grpSpPr>
        <p:pic>
          <p:nvPicPr>
            <p:cNvPr id="94" name="Picture 8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91" cy="1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AutoShape 86"/>
            <p:cNvSpPr/>
            <p:nvPr/>
          </p:nvSpPr>
          <p:spPr bwMode="auto">
            <a:xfrm>
              <a:off x="4592" y="3911"/>
              <a:ext cx="3648" cy="3078"/>
            </a:xfrm>
            <a:custGeom>
              <a:avLst/>
              <a:gdLst>
                <a:gd name="T0" fmla="+- 0 7567 4592"/>
                <a:gd name="T1" fmla="*/ T0 w 3648"/>
                <a:gd name="T2" fmla="+- 0 4577 3912"/>
                <a:gd name="T3" fmla="*/ 4577 h 3078"/>
                <a:gd name="T4" fmla="+- 0 7497 4592"/>
                <a:gd name="T5" fmla="*/ T4 w 3648"/>
                <a:gd name="T6" fmla="+- 0 4425 3912"/>
                <a:gd name="T7" fmla="*/ 4425 h 3078"/>
                <a:gd name="T8" fmla="+- 0 7375 4592"/>
                <a:gd name="T9" fmla="*/ T8 w 3648"/>
                <a:gd name="T10" fmla="+- 0 4285 3912"/>
                <a:gd name="T11" fmla="*/ 4285 h 3078"/>
                <a:gd name="T12" fmla="+- 0 7209 4592"/>
                <a:gd name="T13" fmla="*/ T12 w 3648"/>
                <a:gd name="T14" fmla="+- 0 4163 3912"/>
                <a:gd name="T15" fmla="*/ 4163 h 3078"/>
                <a:gd name="T16" fmla="+- 0 7003 4592"/>
                <a:gd name="T17" fmla="*/ T16 w 3648"/>
                <a:gd name="T18" fmla="+- 0 4061 3912"/>
                <a:gd name="T19" fmla="*/ 4061 h 3078"/>
                <a:gd name="T20" fmla="+- 0 6764 4592"/>
                <a:gd name="T21" fmla="*/ T20 w 3648"/>
                <a:gd name="T22" fmla="+- 0 3983 3912"/>
                <a:gd name="T23" fmla="*/ 3983 h 3078"/>
                <a:gd name="T24" fmla="+- 0 6498 4592"/>
                <a:gd name="T25" fmla="*/ T24 w 3648"/>
                <a:gd name="T26" fmla="+- 0 3932 3912"/>
                <a:gd name="T27" fmla="*/ 3932 h 3078"/>
                <a:gd name="T28" fmla="+- 0 6212 4592"/>
                <a:gd name="T29" fmla="*/ T28 w 3648"/>
                <a:gd name="T30" fmla="+- 0 3912 3912"/>
                <a:gd name="T31" fmla="*/ 3912 h 3078"/>
                <a:gd name="T32" fmla="+- 0 5927 4592"/>
                <a:gd name="T33" fmla="*/ T32 w 3648"/>
                <a:gd name="T34" fmla="+- 0 3926 3912"/>
                <a:gd name="T35" fmla="*/ 3926 h 3078"/>
                <a:gd name="T36" fmla="+- 0 5663 4592"/>
                <a:gd name="T37" fmla="*/ T36 w 3648"/>
                <a:gd name="T38" fmla="+- 0 3970 3912"/>
                <a:gd name="T39" fmla="*/ 3970 h 3078"/>
                <a:gd name="T40" fmla="+- 0 5426 4592"/>
                <a:gd name="T41" fmla="*/ T40 w 3648"/>
                <a:gd name="T42" fmla="+- 0 4043 3912"/>
                <a:gd name="T43" fmla="*/ 4043 h 3078"/>
                <a:gd name="T44" fmla="+- 0 5222 4592"/>
                <a:gd name="T45" fmla="*/ T44 w 3648"/>
                <a:gd name="T46" fmla="+- 0 4141 3912"/>
                <a:gd name="T47" fmla="*/ 4141 h 3078"/>
                <a:gd name="T48" fmla="+- 0 5058 4592"/>
                <a:gd name="T49" fmla="*/ T48 w 3648"/>
                <a:gd name="T50" fmla="+- 0 4260 3912"/>
                <a:gd name="T51" fmla="*/ 4260 h 3078"/>
                <a:gd name="T52" fmla="+- 0 4940 4592"/>
                <a:gd name="T53" fmla="*/ T52 w 3648"/>
                <a:gd name="T54" fmla="+- 0 4396 3912"/>
                <a:gd name="T55" fmla="*/ 4396 h 3078"/>
                <a:gd name="T56" fmla="+- 0 4874 4592"/>
                <a:gd name="T57" fmla="*/ T56 w 3648"/>
                <a:gd name="T58" fmla="+- 0 4547 3912"/>
                <a:gd name="T59" fmla="*/ 4547 h 3078"/>
                <a:gd name="T60" fmla="+- 0 4866 4592"/>
                <a:gd name="T61" fmla="*/ T60 w 3648"/>
                <a:gd name="T62" fmla="+- 0 4720 3912"/>
                <a:gd name="T63" fmla="*/ 4720 h 3078"/>
                <a:gd name="T64" fmla="+- 0 4921 4592"/>
                <a:gd name="T65" fmla="*/ T64 w 3648"/>
                <a:gd name="T66" fmla="+- 0 4906 3912"/>
                <a:gd name="T67" fmla="*/ 4906 h 3078"/>
                <a:gd name="T68" fmla="+- 0 5043 4592"/>
                <a:gd name="T69" fmla="*/ T68 w 3648"/>
                <a:gd name="T70" fmla="+- 0 5072 3912"/>
                <a:gd name="T71" fmla="*/ 5072 h 3078"/>
                <a:gd name="T72" fmla="+- 0 5233 4592"/>
                <a:gd name="T73" fmla="*/ T72 w 3648"/>
                <a:gd name="T74" fmla="+- 0 5211 3912"/>
                <a:gd name="T75" fmla="*/ 5211 h 3078"/>
                <a:gd name="T76" fmla="+- 0 5494 4592"/>
                <a:gd name="T77" fmla="*/ T76 w 3648"/>
                <a:gd name="T78" fmla="+- 0 5320 3912"/>
                <a:gd name="T79" fmla="*/ 5320 h 3078"/>
                <a:gd name="T80" fmla="+- 0 5401 4592"/>
                <a:gd name="T81" fmla="*/ T80 w 3648"/>
                <a:gd name="T82" fmla="+- 0 5357 3912"/>
                <a:gd name="T83" fmla="*/ 5357 h 3078"/>
                <a:gd name="T84" fmla="+- 0 5167 4592"/>
                <a:gd name="T85" fmla="*/ T84 w 3648"/>
                <a:gd name="T86" fmla="+- 0 5443 3912"/>
                <a:gd name="T87" fmla="*/ 5443 h 3078"/>
                <a:gd name="T88" fmla="+- 0 4987 4592"/>
                <a:gd name="T89" fmla="*/ T88 w 3648"/>
                <a:gd name="T90" fmla="+- 0 5720 3912"/>
                <a:gd name="T91" fmla="*/ 5720 h 3078"/>
                <a:gd name="T92" fmla="+- 0 4664 4592"/>
                <a:gd name="T93" fmla="*/ T92 w 3648"/>
                <a:gd name="T94" fmla="+- 0 6395 3912"/>
                <a:gd name="T95" fmla="*/ 6395 h 3078"/>
                <a:gd name="T96" fmla="+- 0 5152 4592"/>
                <a:gd name="T97" fmla="*/ T96 w 3648"/>
                <a:gd name="T98" fmla="+- 0 5615 3912"/>
                <a:gd name="T99" fmla="*/ 5615 h 3078"/>
                <a:gd name="T100" fmla="+- 0 5419 4592"/>
                <a:gd name="T101" fmla="*/ T100 w 3648"/>
                <a:gd name="T102" fmla="+- 0 5500 3912"/>
                <a:gd name="T103" fmla="*/ 5500 h 3078"/>
                <a:gd name="T104" fmla="+- 0 5741 4592"/>
                <a:gd name="T105" fmla="*/ T104 w 3648"/>
                <a:gd name="T106" fmla="+- 0 5370 3912"/>
                <a:gd name="T107" fmla="*/ 5370 h 3078"/>
                <a:gd name="T108" fmla="+- 0 5978 4592"/>
                <a:gd name="T109" fmla="*/ T108 w 3648"/>
                <a:gd name="T110" fmla="+- 0 5411 3912"/>
                <a:gd name="T111" fmla="*/ 5411 h 3078"/>
                <a:gd name="T112" fmla="+- 0 6230 4592"/>
                <a:gd name="T113" fmla="*/ T112 w 3648"/>
                <a:gd name="T114" fmla="+- 0 5426 3912"/>
                <a:gd name="T115" fmla="*/ 5426 h 3078"/>
                <a:gd name="T116" fmla="+- 0 6516 4592"/>
                <a:gd name="T117" fmla="*/ T116 w 3648"/>
                <a:gd name="T118" fmla="+- 0 5413 3912"/>
                <a:gd name="T119" fmla="*/ 5413 h 3078"/>
                <a:gd name="T120" fmla="+- 0 6769 4592"/>
                <a:gd name="T121" fmla="*/ T120 w 3648"/>
                <a:gd name="T122" fmla="+- 0 5370 3912"/>
                <a:gd name="T123" fmla="*/ 5370 h 3078"/>
                <a:gd name="T124" fmla="+- 0 6942 4592"/>
                <a:gd name="T125" fmla="*/ T124 w 3648"/>
                <a:gd name="T126" fmla="+- 0 5322 3912"/>
                <a:gd name="T127" fmla="*/ 5322 h 3078"/>
                <a:gd name="T128" fmla="+- 0 7157 4592"/>
                <a:gd name="T129" fmla="*/ T128 w 3648"/>
                <a:gd name="T130" fmla="+- 0 5233 3912"/>
                <a:gd name="T131" fmla="*/ 5233 h 3078"/>
                <a:gd name="T132" fmla="+- 0 7335 4592"/>
                <a:gd name="T133" fmla="*/ T132 w 3648"/>
                <a:gd name="T134" fmla="+- 0 5121 3912"/>
                <a:gd name="T135" fmla="*/ 5121 h 3078"/>
                <a:gd name="T136" fmla="+- 0 7469 4592"/>
                <a:gd name="T137" fmla="*/ T136 w 3648"/>
                <a:gd name="T138" fmla="+- 0 4990 3912"/>
                <a:gd name="T139" fmla="*/ 4990 h 3078"/>
                <a:gd name="T140" fmla="+- 0 7553 4592"/>
                <a:gd name="T141" fmla="*/ T140 w 3648"/>
                <a:gd name="T142" fmla="+- 0 4843 3912"/>
                <a:gd name="T143" fmla="*/ 4843 h 3078"/>
                <a:gd name="T144" fmla="+- 0 7581 4592"/>
                <a:gd name="T145" fmla="*/ T144 w 3648"/>
                <a:gd name="T146" fmla="+- 0 4684 3912"/>
                <a:gd name="T147" fmla="*/ 4684 h 3078"/>
                <a:gd name="T148" fmla="+- 0 7879 4592"/>
                <a:gd name="T149" fmla="*/ T148 w 3648"/>
                <a:gd name="T150" fmla="+- 0 5594 3912"/>
                <a:gd name="T151" fmla="*/ 5594 h 3078"/>
                <a:gd name="T152" fmla="+- 0 6247 4592"/>
                <a:gd name="T153" fmla="*/ T152 w 3648"/>
                <a:gd name="T154" fmla="+- 0 5806 3912"/>
                <a:gd name="T155" fmla="*/ 5806 h 3078"/>
                <a:gd name="T156" fmla="+- 0 5987 4592"/>
                <a:gd name="T157" fmla="*/ T156 w 3648"/>
                <a:gd name="T158" fmla="+- 0 6064 3912"/>
                <a:gd name="T159" fmla="*/ 6064 h 3078"/>
                <a:gd name="T160" fmla="+- 0 5866 4592"/>
                <a:gd name="T161" fmla="*/ T160 w 3648"/>
                <a:gd name="T162" fmla="+- 0 6025 3912"/>
                <a:gd name="T163" fmla="*/ 6025 h 3078"/>
                <a:gd name="T164" fmla="+- 0 5839 4592"/>
                <a:gd name="T165" fmla="*/ T164 w 3648"/>
                <a:gd name="T166" fmla="+- 0 5823 3912"/>
                <a:gd name="T167" fmla="*/ 5823 h 3078"/>
                <a:gd name="T168" fmla="+- 0 6032 4592"/>
                <a:gd name="T169" fmla="*/ T168 w 3648"/>
                <a:gd name="T170" fmla="+- 0 6400 3912"/>
                <a:gd name="T171" fmla="*/ 6400 h 3078"/>
                <a:gd name="T172" fmla="+- 0 6197 4592"/>
                <a:gd name="T173" fmla="*/ T172 w 3648"/>
                <a:gd name="T174" fmla="+- 0 6302 3912"/>
                <a:gd name="T175" fmla="*/ 6302 h 3078"/>
                <a:gd name="T176" fmla="+- 0 7147 4592"/>
                <a:gd name="T177" fmla="*/ T176 w 3648"/>
                <a:gd name="T178" fmla="+- 0 6990 3912"/>
                <a:gd name="T179" fmla="*/ 6990 h 3078"/>
                <a:gd name="T180" fmla="+- 0 7953 4592"/>
                <a:gd name="T181" fmla="*/ T180 w 3648"/>
                <a:gd name="T182" fmla="+- 0 6774 3912"/>
                <a:gd name="T183" fmla="*/ 6774 h 3078"/>
                <a:gd name="T184" fmla="+- 0 8219 4592"/>
                <a:gd name="T185" fmla="*/ T184 w 3648"/>
                <a:gd name="T186" fmla="+- 0 6487 3912"/>
                <a:gd name="T187" fmla="*/ 6487 h 3078"/>
                <a:gd name="T188" fmla="+- 0 8239 4592"/>
                <a:gd name="T189" fmla="*/ T188 w 3648"/>
                <a:gd name="T190" fmla="+- 0 5920 3912"/>
                <a:gd name="T191" fmla="*/ 5920 h 30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3648" h="3078">
                  <a:moveTo>
                    <a:pt x="2989" y="772"/>
                  </a:moveTo>
                  <a:lnTo>
                    <a:pt x="2985" y="718"/>
                  </a:lnTo>
                  <a:lnTo>
                    <a:pt x="2975" y="665"/>
                  </a:lnTo>
                  <a:lnTo>
                    <a:pt x="2958" y="613"/>
                  </a:lnTo>
                  <a:lnTo>
                    <a:pt x="2934" y="562"/>
                  </a:lnTo>
                  <a:lnTo>
                    <a:pt x="2905" y="513"/>
                  </a:lnTo>
                  <a:lnTo>
                    <a:pt x="2870" y="465"/>
                  </a:lnTo>
                  <a:lnTo>
                    <a:pt x="2829" y="418"/>
                  </a:lnTo>
                  <a:lnTo>
                    <a:pt x="2783" y="373"/>
                  </a:lnTo>
                  <a:lnTo>
                    <a:pt x="2733" y="331"/>
                  </a:lnTo>
                  <a:lnTo>
                    <a:pt x="2677" y="290"/>
                  </a:lnTo>
                  <a:lnTo>
                    <a:pt x="2617" y="251"/>
                  </a:lnTo>
                  <a:lnTo>
                    <a:pt x="2552" y="215"/>
                  </a:lnTo>
                  <a:lnTo>
                    <a:pt x="2483" y="180"/>
                  </a:lnTo>
                  <a:lnTo>
                    <a:pt x="2411" y="149"/>
                  </a:lnTo>
                  <a:lnTo>
                    <a:pt x="2334" y="120"/>
                  </a:lnTo>
                  <a:lnTo>
                    <a:pt x="2255" y="94"/>
                  </a:lnTo>
                  <a:lnTo>
                    <a:pt x="2172" y="71"/>
                  </a:lnTo>
                  <a:lnTo>
                    <a:pt x="2086" y="51"/>
                  </a:lnTo>
                  <a:lnTo>
                    <a:pt x="1997" y="34"/>
                  </a:lnTo>
                  <a:lnTo>
                    <a:pt x="1906" y="20"/>
                  </a:lnTo>
                  <a:lnTo>
                    <a:pt x="1813" y="10"/>
                  </a:lnTo>
                  <a:lnTo>
                    <a:pt x="1718" y="3"/>
                  </a:lnTo>
                  <a:lnTo>
                    <a:pt x="1620" y="0"/>
                  </a:lnTo>
                  <a:lnTo>
                    <a:pt x="1523" y="1"/>
                  </a:lnTo>
                  <a:lnTo>
                    <a:pt x="1428" y="5"/>
                  </a:lnTo>
                  <a:lnTo>
                    <a:pt x="1335" y="14"/>
                  </a:lnTo>
                  <a:lnTo>
                    <a:pt x="1244" y="25"/>
                  </a:lnTo>
                  <a:lnTo>
                    <a:pt x="1156" y="40"/>
                  </a:lnTo>
                  <a:lnTo>
                    <a:pt x="1071" y="58"/>
                  </a:lnTo>
                  <a:lnTo>
                    <a:pt x="988" y="80"/>
                  </a:lnTo>
                  <a:lnTo>
                    <a:pt x="909" y="104"/>
                  </a:lnTo>
                  <a:lnTo>
                    <a:pt x="834" y="131"/>
                  </a:lnTo>
                  <a:lnTo>
                    <a:pt x="762" y="161"/>
                  </a:lnTo>
                  <a:lnTo>
                    <a:pt x="694" y="194"/>
                  </a:lnTo>
                  <a:lnTo>
                    <a:pt x="630" y="229"/>
                  </a:lnTo>
                  <a:lnTo>
                    <a:pt x="571" y="266"/>
                  </a:lnTo>
                  <a:lnTo>
                    <a:pt x="516" y="306"/>
                  </a:lnTo>
                  <a:lnTo>
                    <a:pt x="466" y="348"/>
                  </a:lnTo>
                  <a:lnTo>
                    <a:pt x="421" y="391"/>
                  </a:lnTo>
                  <a:lnTo>
                    <a:pt x="382" y="437"/>
                  </a:lnTo>
                  <a:lnTo>
                    <a:pt x="348" y="484"/>
                  </a:lnTo>
                  <a:lnTo>
                    <a:pt x="320" y="533"/>
                  </a:lnTo>
                  <a:lnTo>
                    <a:pt x="298" y="583"/>
                  </a:lnTo>
                  <a:lnTo>
                    <a:pt x="282" y="635"/>
                  </a:lnTo>
                  <a:lnTo>
                    <a:pt x="272" y="688"/>
                  </a:lnTo>
                  <a:lnTo>
                    <a:pt x="269" y="742"/>
                  </a:lnTo>
                  <a:lnTo>
                    <a:pt x="274" y="808"/>
                  </a:lnTo>
                  <a:lnTo>
                    <a:pt x="285" y="872"/>
                  </a:lnTo>
                  <a:lnTo>
                    <a:pt x="304" y="934"/>
                  </a:lnTo>
                  <a:lnTo>
                    <a:pt x="329" y="994"/>
                  </a:lnTo>
                  <a:lnTo>
                    <a:pt x="362" y="1052"/>
                  </a:lnTo>
                  <a:lnTo>
                    <a:pt x="403" y="1107"/>
                  </a:lnTo>
                  <a:lnTo>
                    <a:pt x="451" y="1160"/>
                  </a:lnTo>
                  <a:lnTo>
                    <a:pt x="506" y="1209"/>
                  </a:lnTo>
                  <a:lnTo>
                    <a:pt x="570" y="1256"/>
                  </a:lnTo>
                  <a:lnTo>
                    <a:pt x="641" y="1299"/>
                  </a:lnTo>
                  <a:lnTo>
                    <a:pt x="720" y="1339"/>
                  </a:lnTo>
                  <a:lnTo>
                    <a:pt x="807" y="1375"/>
                  </a:lnTo>
                  <a:lnTo>
                    <a:pt x="902" y="1408"/>
                  </a:lnTo>
                  <a:lnTo>
                    <a:pt x="900" y="1418"/>
                  </a:lnTo>
                  <a:lnTo>
                    <a:pt x="866" y="1430"/>
                  </a:lnTo>
                  <a:lnTo>
                    <a:pt x="809" y="1445"/>
                  </a:lnTo>
                  <a:lnTo>
                    <a:pt x="736" y="1466"/>
                  </a:lnTo>
                  <a:lnTo>
                    <a:pt x="656" y="1494"/>
                  </a:lnTo>
                  <a:lnTo>
                    <a:pt x="575" y="1531"/>
                  </a:lnTo>
                  <a:lnTo>
                    <a:pt x="503" y="1578"/>
                  </a:lnTo>
                  <a:lnTo>
                    <a:pt x="461" y="1671"/>
                  </a:lnTo>
                  <a:lnTo>
                    <a:pt x="395" y="1808"/>
                  </a:lnTo>
                  <a:lnTo>
                    <a:pt x="257" y="2084"/>
                  </a:lnTo>
                  <a:lnTo>
                    <a:pt x="0" y="2594"/>
                  </a:lnTo>
                  <a:lnTo>
                    <a:pt x="72" y="2483"/>
                  </a:lnTo>
                  <a:lnTo>
                    <a:pt x="239" y="2224"/>
                  </a:lnTo>
                  <a:lnTo>
                    <a:pt x="427" y="1927"/>
                  </a:lnTo>
                  <a:lnTo>
                    <a:pt x="560" y="1703"/>
                  </a:lnTo>
                  <a:lnTo>
                    <a:pt x="639" y="1666"/>
                  </a:lnTo>
                  <a:lnTo>
                    <a:pt x="730" y="1627"/>
                  </a:lnTo>
                  <a:lnTo>
                    <a:pt x="827" y="1588"/>
                  </a:lnTo>
                  <a:lnTo>
                    <a:pt x="1081" y="1489"/>
                  </a:lnTo>
                  <a:lnTo>
                    <a:pt x="1130" y="1469"/>
                  </a:lnTo>
                  <a:lnTo>
                    <a:pt x="1149" y="1458"/>
                  </a:lnTo>
                  <a:lnTo>
                    <a:pt x="1226" y="1474"/>
                  </a:lnTo>
                  <a:lnTo>
                    <a:pt x="1305" y="1488"/>
                  </a:lnTo>
                  <a:lnTo>
                    <a:pt x="1386" y="1499"/>
                  </a:lnTo>
                  <a:lnTo>
                    <a:pt x="1469" y="1507"/>
                  </a:lnTo>
                  <a:lnTo>
                    <a:pt x="1553" y="1512"/>
                  </a:lnTo>
                  <a:lnTo>
                    <a:pt x="1638" y="1514"/>
                  </a:lnTo>
                  <a:lnTo>
                    <a:pt x="1736" y="1514"/>
                  </a:lnTo>
                  <a:lnTo>
                    <a:pt x="1831" y="1509"/>
                  </a:lnTo>
                  <a:lnTo>
                    <a:pt x="1924" y="1501"/>
                  </a:lnTo>
                  <a:lnTo>
                    <a:pt x="2015" y="1489"/>
                  </a:lnTo>
                  <a:lnTo>
                    <a:pt x="2103" y="1474"/>
                  </a:lnTo>
                  <a:lnTo>
                    <a:pt x="2177" y="1458"/>
                  </a:lnTo>
                  <a:lnTo>
                    <a:pt x="2188" y="1456"/>
                  </a:lnTo>
                  <a:lnTo>
                    <a:pt x="2271" y="1435"/>
                  </a:lnTo>
                  <a:lnTo>
                    <a:pt x="2350" y="1410"/>
                  </a:lnTo>
                  <a:lnTo>
                    <a:pt x="2425" y="1383"/>
                  </a:lnTo>
                  <a:lnTo>
                    <a:pt x="2497" y="1353"/>
                  </a:lnTo>
                  <a:lnTo>
                    <a:pt x="2565" y="1321"/>
                  </a:lnTo>
                  <a:lnTo>
                    <a:pt x="2629" y="1286"/>
                  </a:lnTo>
                  <a:lnTo>
                    <a:pt x="2688" y="1248"/>
                  </a:lnTo>
                  <a:lnTo>
                    <a:pt x="2743" y="1209"/>
                  </a:lnTo>
                  <a:lnTo>
                    <a:pt x="2793" y="1167"/>
                  </a:lnTo>
                  <a:lnTo>
                    <a:pt x="2838" y="1123"/>
                  </a:lnTo>
                  <a:lnTo>
                    <a:pt x="2877" y="1078"/>
                  </a:lnTo>
                  <a:lnTo>
                    <a:pt x="2911" y="1030"/>
                  </a:lnTo>
                  <a:lnTo>
                    <a:pt x="2939" y="981"/>
                  </a:lnTo>
                  <a:lnTo>
                    <a:pt x="2961" y="931"/>
                  </a:lnTo>
                  <a:lnTo>
                    <a:pt x="2977" y="879"/>
                  </a:lnTo>
                  <a:lnTo>
                    <a:pt x="2987" y="826"/>
                  </a:lnTo>
                  <a:lnTo>
                    <a:pt x="2989" y="772"/>
                  </a:lnTo>
                  <a:moveTo>
                    <a:pt x="3647" y="2008"/>
                  </a:moveTo>
                  <a:lnTo>
                    <a:pt x="3475" y="1852"/>
                  </a:lnTo>
                  <a:lnTo>
                    <a:pt x="3287" y="1682"/>
                  </a:lnTo>
                  <a:lnTo>
                    <a:pt x="2209" y="1852"/>
                  </a:lnTo>
                  <a:lnTo>
                    <a:pt x="2309" y="1625"/>
                  </a:lnTo>
                  <a:lnTo>
                    <a:pt x="1655" y="1894"/>
                  </a:lnTo>
                  <a:lnTo>
                    <a:pt x="1681" y="2156"/>
                  </a:lnTo>
                  <a:lnTo>
                    <a:pt x="1384" y="2208"/>
                  </a:lnTo>
                  <a:lnTo>
                    <a:pt x="1395" y="2152"/>
                  </a:lnTo>
                  <a:lnTo>
                    <a:pt x="1406" y="2096"/>
                  </a:lnTo>
                  <a:lnTo>
                    <a:pt x="1247" y="2152"/>
                  </a:lnTo>
                  <a:lnTo>
                    <a:pt x="1274" y="2113"/>
                  </a:lnTo>
                  <a:lnTo>
                    <a:pt x="1440" y="1877"/>
                  </a:lnTo>
                  <a:lnTo>
                    <a:pt x="1165" y="2113"/>
                  </a:lnTo>
                  <a:lnTo>
                    <a:pt x="1247" y="1911"/>
                  </a:lnTo>
                  <a:lnTo>
                    <a:pt x="997" y="2251"/>
                  </a:lnTo>
                  <a:lnTo>
                    <a:pt x="1690" y="2837"/>
                  </a:lnTo>
                  <a:lnTo>
                    <a:pt x="1440" y="2488"/>
                  </a:lnTo>
                  <a:lnTo>
                    <a:pt x="1544" y="2471"/>
                  </a:lnTo>
                  <a:lnTo>
                    <a:pt x="1445" y="2354"/>
                  </a:lnTo>
                  <a:lnTo>
                    <a:pt x="1605" y="2390"/>
                  </a:lnTo>
                  <a:lnTo>
                    <a:pt x="2043" y="2970"/>
                  </a:lnTo>
                  <a:lnTo>
                    <a:pt x="2034" y="2699"/>
                  </a:lnTo>
                  <a:lnTo>
                    <a:pt x="2555" y="3078"/>
                  </a:lnTo>
                  <a:lnTo>
                    <a:pt x="2533" y="2862"/>
                  </a:lnTo>
                  <a:lnTo>
                    <a:pt x="3315" y="3014"/>
                  </a:lnTo>
                  <a:lnTo>
                    <a:pt x="3361" y="2862"/>
                  </a:lnTo>
                  <a:lnTo>
                    <a:pt x="3411" y="2699"/>
                  </a:lnTo>
                  <a:lnTo>
                    <a:pt x="3414" y="2688"/>
                  </a:lnTo>
                  <a:lnTo>
                    <a:pt x="3627" y="2575"/>
                  </a:lnTo>
                  <a:lnTo>
                    <a:pt x="3635" y="2354"/>
                  </a:lnTo>
                  <a:lnTo>
                    <a:pt x="3640" y="2208"/>
                  </a:lnTo>
                  <a:lnTo>
                    <a:pt x="3647" y="20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312" y="10709"/>
              <a:ext cx="510" cy="510"/>
            </a:xfrm>
            <a:custGeom>
              <a:avLst/>
              <a:gdLst>
                <a:gd name="T0" fmla="+- 0 567 312"/>
                <a:gd name="T1" fmla="*/ T0 w 510"/>
                <a:gd name="T2" fmla="+- 0 10709 10709"/>
                <a:gd name="T3" fmla="*/ 10709 h 510"/>
                <a:gd name="T4" fmla="+- 0 499 312"/>
                <a:gd name="T5" fmla="*/ T4 w 510"/>
                <a:gd name="T6" fmla="+- 0 10718 10709"/>
                <a:gd name="T7" fmla="*/ 10718 h 510"/>
                <a:gd name="T8" fmla="+- 0 438 312"/>
                <a:gd name="T9" fmla="*/ T8 w 510"/>
                <a:gd name="T10" fmla="+- 0 10744 10709"/>
                <a:gd name="T11" fmla="*/ 10744 h 510"/>
                <a:gd name="T12" fmla="+- 0 387 312"/>
                <a:gd name="T13" fmla="*/ T12 w 510"/>
                <a:gd name="T14" fmla="+- 0 10784 10709"/>
                <a:gd name="T15" fmla="*/ 10784 h 510"/>
                <a:gd name="T16" fmla="+- 0 347 312"/>
                <a:gd name="T17" fmla="*/ T16 w 510"/>
                <a:gd name="T18" fmla="+- 0 10835 10709"/>
                <a:gd name="T19" fmla="*/ 10835 h 510"/>
                <a:gd name="T20" fmla="+- 0 321 312"/>
                <a:gd name="T21" fmla="*/ T20 w 510"/>
                <a:gd name="T22" fmla="+- 0 10896 10709"/>
                <a:gd name="T23" fmla="*/ 10896 h 510"/>
                <a:gd name="T24" fmla="+- 0 312 312"/>
                <a:gd name="T25" fmla="*/ T24 w 510"/>
                <a:gd name="T26" fmla="+- 0 10964 10709"/>
                <a:gd name="T27" fmla="*/ 10964 h 510"/>
                <a:gd name="T28" fmla="+- 0 321 312"/>
                <a:gd name="T29" fmla="*/ T28 w 510"/>
                <a:gd name="T30" fmla="+- 0 11032 10709"/>
                <a:gd name="T31" fmla="*/ 11032 h 510"/>
                <a:gd name="T32" fmla="+- 0 347 312"/>
                <a:gd name="T33" fmla="*/ T32 w 510"/>
                <a:gd name="T34" fmla="+- 0 11092 10709"/>
                <a:gd name="T35" fmla="*/ 11092 h 510"/>
                <a:gd name="T36" fmla="+- 0 387 312"/>
                <a:gd name="T37" fmla="*/ T36 w 510"/>
                <a:gd name="T38" fmla="+- 0 11144 10709"/>
                <a:gd name="T39" fmla="*/ 11144 h 510"/>
                <a:gd name="T40" fmla="+- 0 438 312"/>
                <a:gd name="T41" fmla="*/ T40 w 510"/>
                <a:gd name="T42" fmla="+- 0 11184 10709"/>
                <a:gd name="T43" fmla="*/ 11184 h 510"/>
                <a:gd name="T44" fmla="+- 0 499 312"/>
                <a:gd name="T45" fmla="*/ T44 w 510"/>
                <a:gd name="T46" fmla="+- 0 11210 10709"/>
                <a:gd name="T47" fmla="*/ 11210 h 510"/>
                <a:gd name="T48" fmla="+- 0 567 312"/>
                <a:gd name="T49" fmla="*/ T48 w 510"/>
                <a:gd name="T50" fmla="+- 0 11219 10709"/>
                <a:gd name="T51" fmla="*/ 11219 h 510"/>
                <a:gd name="T52" fmla="+- 0 635 312"/>
                <a:gd name="T53" fmla="*/ T52 w 510"/>
                <a:gd name="T54" fmla="+- 0 11210 10709"/>
                <a:gd name="T55" fmla="*/ 11210 h 510"/>
                <a:gd name="T56" fmla="+- 0 695 312"/>
                <a:gd name="T57" fmla="*/ T56 w 510"/>
                <a:gd name="T58" fmla="+- 0 11184 10709"/>
                <a:gd name="T59" fmla="*/ 11184 h 510"/>
                <a:gd name="T60" fmla="+- 0 747 312"/>
                <a:gd name="T61" fmla="*/ T60 w 510"/>
                <a:gd name="T62" fmla="+- 0 11144 10709"/>
                <a:gd name="T63" fmla="*/ 11144 h 510"/>
                <a:gd name="T64" fmla="+- 0 787 312"/>
                <a:gd name="T65" fmla="*/ T64 w 510"/>
                <a:gd name="T66" fmla="+- 0 11092 10709"/>
                <a:gd name="T67" fmla="*/ 11092 h 510"/>
                <a:gd name="T68" fmla="+- 0 813 312"/>
                <a:gd name="T69" fmla="*/ T68 w 510"/>
                <a:gd name="T70" fmla="+- 0 11032 10709"/>
                <a:gd name="T71" fmla="*/ 11032 h 510"/>
                <a:gd name="T72" fmla="+- 0 822 312"/>
                <a:gd name="T73" fmla="*/ T72 w 510"/>
                <a:gd name="T74" fmla="+- 0 10964 10709"/>
                <a:gd name="T75" fmla="*/ 10964 h 510"/>
                <a:gd name="T76" fmla="+- 0 813 312"/>
                <a:gd name="T77" fmla="*/ T76 w 510"/>
                <a:gd name="T78" fmla="+- 0 10896 10709"/>
                <a:gd name="T79" fmla="*/ 10896 h 510"/>
                <a:gd name="T80" fmla="+- 0 787 312"/>
                <a:gd name="T81" fmla="*/ T80 w 510"/>
                <a:gd name="T82" fmla="+- 0 10835 10709"/>
                <a:gd name="T83" fmla="*/ 10835 h 510"/>
                <a:gd name="T84" fmla="+- 0 747 312"/>
                <a:gd name="T85" fmla="*/ T84 w 510"/>
                <a:gd name="T86" fmla="+- 0 10784 10709"/>
                <a:gd name="T87" fmla="*/ 10784 h 510"/>
                <a:gd name="T88" fmla="+- 0 695 312"/>
                <a:gd name="T89" fmla="*/ T88 w 510"/>
                <a:gd name="T90" fmla="+- 0 10744 10709"/>
                <a:gd name="T91" fmla="*/ 10744 h 510"/>
                <a:gd name="T92" fmla="+- 0 635 312"/>
                <a:gd name="T93" fmla="*/ T92 w 510"/>
                <a:gd name="T94" fmla="+- 0 10718 10709"/>
                <a:gd name="T95" fmla="*/ 10718 h 510"/>
                <a:gd name="T96" fmla="+- 0 567 312"/>
                <a:gd name="T97" fmla="*/ T96 w 510"/>
                <a:gd name="T98" fmla="+- 0 10709 10709"/>
                <a:gd name="T99" fmla="*/ 10709 h 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10" h="510">
                  <a:moveTo>
                    <a:pt x="255" y="0"/>
                  </a:moveTo>
                  <a:lnTo>
                    <a:pt x="187" y="9"/>
                  </a:lnTo>
                  <a:lnTo>
                    <a:pt x="126" y="35"/>
                  </a:lnTo>
                  <a:lnTo>
                    <a:pt x="75" y="75"/>
                  </a:lnTo>
                  <a:lnTo>
                    <a:pt x="35" y="126"/>
                  </a:lnTo>
                  <a:lnTo>
                    <a:pt x="9" y="187"/>
                  </a:lnTo>
                  <a:lnTo>
                    <a:pt x="0" y="255"/>
                  </a:lnTo>
                  <a:lnTo>
                    <a:pt x="9" y="323"/>
                  </a:lnTo>
                  <a:lnTo>
                    <a:pt x="35" y="383"/>
                  </a:lnTo>
                  <a:lnTo>
                    <a:pt x="75" y="435"/>
                  </a:lnTo>
                  <a:lnTo>
                    <a:pt x="126" y="475"/>
                  </a:lnTo>
                  <a:lnTo>
                    <a:pt x="187" y="501"/>
                  </a:lnTo>
                  <a:lnTo>
                    <a:pt x="255" y="510"/>
                  </a:lnTo>
                  <a:lnTo>
                    <a:pt x="323" y="501"/>
                  </a:lnTo>
                  <a:lnTo>
                    <a:pt x="383" y="475"/>
                  </a:lnTo>
                  <a:lnTo>
                    <a:pt x="435" y="435"/>
                  </a:lnTo>
                  <a:lnTo>
                    <a:pt x="475" y="383"/>
                  </a:lnTo>
                  <a:lnTo>
                    <a:pt x="501" y="323"/>
                  </a:lnTo>
                  <a:lnTo>
                    <a:pt x="510" y="255"/>
                  </a:lnTo>
                  <a:lnTo>
                    <a:pt x="501" y="187"/>
                  </a:lnTo>
                  <a:lnTo>
                    <a:pt x="475" y="126"/>
                  </a:lnTo>
                  <a:lnTo>
                    <a:pt x="435" y="75"/>
                  </a:lnTo>
                  <a:lnTo>
                    <a:pt x="383" y="35"/>
                  </a:lnTo>
                  <a:lnTo>
                    <a:pt x="323" y="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637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423" name="矩形 16422"/>
          <p:cNvSpPr/>
          <p:nvPr/>
        </p:nvSpPr>
        <p:spPr>
          <a:xfrm>
            <a:off x="774113" y="1770843"/>
            <a:ext cx="185774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/>
              <a:t>A </a:t>
            </a:r>
            <a:r>
              <a:rPr lang="en-US" altLang="zh-CN" dirty="0" smtClean="0"/>
              <a:t>boy called </a:t>
            </a:r>
          </a:p>
          <a:p>
            <a:r>
              <a:rPr lang="en-US" altLang="zh-CN" dirty="0" smtClean="0"/>
              <a:t>the helicopter.</a:t>
            </a:r>
            <a:endParaRPr lang="zh-CN" altLang="en-US" dirty="0"/>
          </a:p>
        </p:txBody>
      </p:sp>
      <p:sp>
        <p:nvSpPr>
          <p:cNvPr id="99" name="矩形 98"/>
          <p:cNvSpPr/>
          <p:nvPr/>
        </p:nvSpPr>
        <p:spPr>
          <a:xfrm>
            <a:off x="6165577" y="1806612"/>
            <a:ext cx="18577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/>
              <a:t>The king wanted to have a ride.</a:t>
            </a:r>
            <a:endParaRPr lang="zh-CN" altLang="en-US" dirty="0"/>
          </a:p>
        </p:txBody>
      </p:sp>
      <p:sp>
        <p:nvSpPr>
          <p:cNvPr id="100" name="矩形 99"/>
          <p:cNvSpPr/>
          <p:nvPr/>
        </p:nvSpPr>
        <p:spPr>
          <a:xfrm>
            <a:off x="6143636" y="4357700"/>
            <a:ext cx="18577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/>
              <a:t>The king went up with the wheel.</a:t>
            </a:r>
            <a:endParaRPr lang="zh-CN" altLang="en-US" dirty="0"/>
          </a:p>
        </p:txBody>
      </p:sp>
      <p:sp>
        <p:nvSpPr>
          <p:cNvPr id="101" name="矩形 100"/>
          <p:cNvSpPr/>
          <p:nvPr/>
        </p:nvSpPr>
        <p:spPr>
          <a:xfrm>
            <a:off x="3542626" y="1759842"/>
            <a:ext cx="18196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/>
              <a:t>The wheel stopped.</a:t>
            </a:r>
            <a:endParaRPr lang="zh-CN" altLang="en-US" dirty="0"/>
          </a:p>
        </p:txBody>
      </p:sp>
      <p:sp>
        <p:nvSpPr>
          <p:cNvPr id="102" name="矩形 101"/>
          <p:cNvSpPr/>
          <p:nvPr/>
        </p:nvSpPr>
        <p:spPr>
          <a:xfrm>
            <a:off x="774112" y="4357504"/>
            <a:ext cx="18577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/>
              <a:t>People wanted to help the king.</a:t>
            </a:r>
            <a:endParaRPr lang="zh-CN" altLang="en-US" dirty="0"/>
          </a:p>
        </p:txBody>
      </p:sp>
      <p:sp>
        <p:nvSpPr>
          <p:cNvPr id="103" name="矩形 102"/>
          <p:cNvSpPr/>
          <p:nvPr/>
        </p:nvSpPr>
        <p:spPr>
          <a:xfrm>
            <a:off x="3491880" y="4344838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/>
              <a:t>The king went up with the helicopter.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75458" y="1423807"/>
            <a:ext cx="4862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⑤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19154" y="1410330"/>
            <a:ext cx="4862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③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37122" y="1457480"/>
            <a:ext cx="4862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①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191289" y="4007036"/>
            <a:ext cx="4862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④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76108" y="3975506"/>
            <a:ext cx="4862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⑥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72396" y="4000510"/>
            <a:ext cx="4862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②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1560" y="33950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/>
              <a:t>Reading theater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11560" y="915566"/>
            <a:ext cx="7632848" cy="3960440"/>
            <a:chOff x="611560" y="915566"/>
            <a:chExt cx="7632848" cy="3960440"/>
          </a:xfrm>
        </p:grpSpPr>
        <p:pic>
          <p:nvPicPr>
            <p:cNvPr id="12" name="图片 11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611560" y="915566"/>
              <a:ext cx="7632848" cy="39604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99592" y="1347614"/>
              <a:ext cx="71287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Tips:</a:t>
              </a:r>
            </a:p>
            <a:p>
              <a:r>
                <a:rPr lang="en-US" altLang="zh-CN" sz="2800" dirty="0" smtClean="0"/>
                <a:t>Finish the 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worksheet</a:t>
              </a:r>
              <a:r>
                <a:rPr lang="en-US" altLang="zh-CN" sz="2800" dirty="0" smtClean="0"/>
                <a:t> in groups.</a:t>
              </a:r>
            </a:p>
            <a:p>
              <a:endParaRPr lang="en-US" altLang="zh-CN" sz="2400" dirty="0" smtClean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7504" y="-20538"/>
          <a:ext cx="8867328" cy="5164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176"/>
                <a:gridCol w="4274613"/>
                <a:gridCol w="3008539"/>
              </a:tblGrid>
              <a:tr h="696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/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Title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Today, we learned a story. 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The title of the story </a:t>
                      </a:r>
                      <a:r>
                        <a:rPr lang="en-US" sz="1600" kern="100" dirty="0" smtClean="0">
                          <a:effectLst/>
                        </a:rPr>
                        <a:t>is ________________ </a:t>
                      </a:r>
                      <a:r>
                        <a:rPr lang="en-US" sz="1600" kern="100" dirty="0">
                          <a:effectLst/>
                        </a:rPr>
                        <a:t>. 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10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Authors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It was written by </a:t>
                      </a:r>
                      <a:r>
                        <a:rPr lang="en-US" sz="1600" kern="100" dirty="0" smtClean="0">
                          <a:effectLst/>
                        </a:rPr>
                        <a:t>_____________ </a:t>
                      </a:r>
                      <a:r>
                        <a:rPr lang="en-US" sz="1600" kern="100" dirty="0">
                          <a:effectLst/>
                        </a:rPr>
                        <a:t>and </a:t>
                      </a:r>
                      <a:r>
                        <a:rPr lang="en-US" sz="1600" kern="100" baseline="0" dirty="0" smtClean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______________.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749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Who? When? Where?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Here is the story.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One day, _________went to </a:t>
                      </a:r>
                      <a:r>
                        <a:rPr lang="en-US" sz="1600" u="sng" kern="100" dirty="0">
                          <a:effectLst/>
                        </a:rPr>
                        <a:t>the play park</a:t>
                      </a:r>
                      <a:r>
                        <a:rPr lang="en-US" sz="1600" kern="100" dirty="0">
                          <a:effectLst/>
                        </a:rPr>
                        <a:t>.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3919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Beginning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Narrator</a:t>
                      </a:r>
                      <a:endParaRPr lang="zh-CN" sz="12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Reading theater</a:t>
                      </a:r>
                      <a:endParaRPr lang="zh-CN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</a:tr>
              <a:tr h="103575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The king </a:t>
                      </a:r>
                      <a:r>
                        <a:rPr lang="en-US" altLang="zh-CN" sz="1600" kern="100" dirty="0" smtClean="0">
                          <a:effectLst/>
                        </a:rPr>
                        <a:t>wanted to </a:t>
                      </a:r>
                      <a:r>
                        <a:rPr lang="en-US" sz="1600" kern="100" dirty="0" smtClean="0">
                          <a:effectLst/>
                        </a:rPr>
                        <a:t>_________________. 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Then, the king went up with the wheel. 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He was </a:t>
                      </a:r>
                      <a:r>
                        <a:rPr lang="en-US" sz="1600" kern="100" dirty="0" smtClean="0">
                          <a:effectLst/>
                        </a:rPr>
                        <a:t>very __________. 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And he said </a:t>
                      </a:r>
                      <a:r>
                        <a:rPr lang="en-US" sz="1600" kern="100" dirty="0" smtClean="0">
                          <a:effectLst/>
                        </a:rPr>
                        <a:t>“_______________.” 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He</a:t>
                      </a:r>
                      <a:r>
                        <a:rPr lang="en-US" sz="1600" kern="100" baseline="0" dirty="0" smtClean="0">
                          <a:effectLst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</a:rPr>
                        <a:t>shouted “_______________.”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</a:tr>
              <a:tr h="869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Middle 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But</a:t>
                      </a:r>
                      <a:r>
                        <a:rPr lang="en-US" sz="1600" kern="100" baseline="0" dirty="0" smtClean="0">
                          <a:effectLst/>
                        </a:rPr>
                        <a:t> the wheel  </a:t>
                      </a:r>
                      <a:r>
                        <a:rPr lang="en-US" sz="1600" kern="100" dirty="0" smtClean="0">
                          <a:effectLst/>
                        </a:rPr>
                        <a:t>____________________. 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The king was </a:t>
                      </a:r>
                      <a:r>
                        <a:rPr lang="en-US" sz="1600" kern="100" dirty="0" smtClean="0">
                          <a:effectLst/>
                        </a:rPr>
                        <a:t>at _______________.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He was </a:t>
                      </a:r>
                      <a:r>
                        <a:rPr lang="en-US" sz="1600" kern="100" dirty="0" smtClean="0">
                          <a:effectLst/>
                        </a:rPr>
                        <a:t>very __________. 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He </a:t>
                      </a:r>
                      <a:r>
                        <a:rPr lang="en-US" sz="1600" kern="100" dirty="0" smtClean="0">
                          <a:effectLst/>
                        </a:rPr>
                        <a:t>shouted “_______________.” 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People </a:t>
                      </a:r>
                      <a:r>
                        <a:rPr lang="en-US" sz="1600" kern="100" dirty="0" smtClean="0">
                          <a:effectLst/>
                        </a:rPr>
                        <a:t>shouted “_____________.”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</a:tr>
              <a:tr h="11377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End</a:t>
                      </a:r>
                      <a:endParaRPr lang="zh-CN" sz="20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At last, a boy </a:t>
                      </a:r>
                      <a:r>
                        <a:rPr lang="en-US" sz="1600" kern="100" dirty="0" smtClean="0">
                          <a:effectLst/>
                        </a:rPr>
                        <a:t>called _______________. 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The </a:t>
                      </a:r>
                      <a:r>
                        <a:rPr lang="en-US" sz="1600" kern="100" dirty="0" smtClean="0">
                          <a:effectLst/>
                        </a:rPr>
                        <a:t>king went up with the _______________.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The king was </a:t>
                      </a:r>
                      <a:r>
                        <a:rPr lang="en-US" sz="1600" kern="100" dirty="0" smtClean="0">
                          <a:effectLst/>
                        </a:rPr>
                        <a:t>very __________. 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The boy </a:t>
                      </a:r>
                      <a:r>
                        <a:rPr lang="en-US" sz="1600" kern="100" dirty="0" smtClean="0">
                          <a:effectLst/>
                        </a:rPr>
                        <a:t>said “_______________.” 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And king </a:t>
                      </a:r>
                      <a:r>
                        <a:rPr lang="en-US" sz="1600" kern="100" dirty="0" smtClean="0">
                          <a:effectLst/>
                        </a:rPr>
                        <a:t>shouted “___________.” </a:t>
                      </a:r>
                      <a:endParaRPr 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People </a:t>
                      </a:r>
                      <a:r>
                        <a:rPr lang="en-US" sz="1600" kern="100" dirty="0" smtClean="0">
                          <a:effectLst/>
                        </a:rPr>
                        <a:t>shouted “_____________.”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2710" marR="5271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560" y="55552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Q: Do you think it’s a good idea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to rescue the king with a helicopter?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608" y="2283718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 think it’s a good idea, because…</a:t>
            </a:r>
            <a:endParaRPr lang="en-US" altLang="zh-CN" sz="2800" dirty="0">
              <a:solidFill>
                <a:srgbClr val="008000"/>
              </a:solidFill>
            </a:endParaRPr>
          </a:p>
          <a:p>
            <a:endParaRPr lang="en-US" altLang="zh-CN" sz="2800" dirty="0" smtClean="0">
              <a:solidFill>
                <a:srgbClr val="008000"/>
              </a:solidFill>
            </a:endParaRPr>
          </a:p>
          <a:p>
            <a:endParaRPr lang="en-US" altLang="zh-CN" sz="2800" dirty="0">
              <a:solidFill>
                <a:srgbClr val="008000"/>
              </a:solidFill>
            </a:endParaRPr>
          </a:p>
          <a:p>
            <a:r>
              <a:rPr lang="en-US" altLang="zh-CN" sz="2800" dirty="0" smtClean="0">
                <a:solidFill>
                  <a:srgbClr val="008000"/>
                </a:solidFill>
              </a:rPr>
              <a:t>I </a:t>
            </a:r>
            <a:r>
              <a:rPr lang="en-US" altLang="zh-CN" sz="2800" dirty="0">
                <a:solidFill>
                  <a:srgbClr val="008000"/>
                </a:solidFill>
              </a:rPr>
              <a:t>don’t </a:t>
            </a:r>
            <a:r>
              <a:rPr lang="en-US" altLang="zh-CN" sz="2800" dirty="0" smtClean="0">
                <a:solidFill>
                  <a:srgbClr val="008000"/>
                </a:solidFill>
              </a:rPr>
              <a:t>think it’s </a:t>
            </a:r>
            <a:r>
              <a:rPr lang="en-US" altLang="zh-CN" sz="2800" dirty="0">
                <a:solidFill>
                  <a:srgbClr val="008000"/>
                </a:solidFill>
              </a:rPr>
              <a:t>a good idea, because…</a:t>
            </a:r>
          </a:p>
          <a:p>
            <a:endParaRPr lang="en-US" altLang="zh-CN" sz="2800" dirty="0" smtClean="0">
              <a:solidFill>
                <a:srgbClr val="008000"/>
              </a:solidFill>
            </a:endParaRPr>
          </a:p>
        </p:txBody>
      </p:sp>
      <p:pic>
        <p:nvPicPr>
          <p:cNvPr id="12" name="Picture 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2093" y="293676"/>
            <a:ext cx="2535593" cy="292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483518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Q: What do you do when you have some difficulties?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33462" y="1200150"/>
          <a:ext cx="7877075" cy="175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290"/>
                <a:gridCol w="3384376"/>
                <a:gridCol w="2786409"/>
              </a:tblGrid>
              <a:tr h="465125">
                <a:tc rowSpan="2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Problems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Solutions—Drawing </a:t>
                      </a:r>
                      <a:r>
                        <a:rPr lang="en-US" sz="1600" kern="100" dirty="0" smtClean="0">
                          <a:effectLst/>
                        </a:rPr>
                        <a:t>out or writing down your answers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5522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What </a:t>
                      </a:r>
                      <a:r>
                        <a:rPr lang="en-US" sz="1600" kern="100" dirty="0" smtClean="0">
                          <a:effectLst/>
                        </a:rPr>
                        <a:t>should </a:t>
                      </a:r>
                      <a:r>
                        <a:rPr lang="en-US" sz="1600" kern="100" dirty="0">
                          <a:effectLst/>
                        </a:rPr>
                        <a:t>you </a:t>
                      </a:r>
                      <a:r>
                        <a:rPr lang="en-US" sz="1600" kern="100" dirty="0" smtClean="0">
                          <a:effectLst/>
                        </a:rPr>
                        <a:t>do</a:t>
                      </a:r>
                      <a:r>
                        <a:rPr lang="en-US" sz="1600" kern="100" dirty="0">
                          <a:effectLst/>
                        </a:rPr>
                        <a:t>?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What shouldn’t you </a:t>
                      </a:r>
                      <a:r>
                        <a:rPr lang="en-US" sz="1600" kern="100" dirty="0" smtClean="0">
                          <a:effectLst/>
                        </a:rPr>
                        <a:t>do</a:t>
                      </a:r>
                      <a:r>
                        <a:rPr lang="en-US" sz="1600" kern="100" dirty="0">
                          <a:effectLst/>
                        </a:rPr>
                        <a:t>?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</a:tr>
              <a:tr h="833926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On </a:t>
                      </a:r>
                      <a:r>
                        <a:rPr lang="en-US" sz="1600" kern="100" dirty="0" smtClean="0">
                          <a:effectLst/>
                        </a:rPr>
                        <a:t>fire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Lower </a:t>
                      </a:r>
                      <a:r>
                        <a:rPr lang="en-US" sz="1600" kern="100" dirty="0">
                          <a:effectLst/>
                        </a:rPr>
                        <a:t>your </a:t>
                      </a:r>
                      <a:r>
                        <a:rPr lang="en-US" sz="1600" kern="100" dirty="0" smtClean="0">
                          <a:effectLst/>
                        </a:rPr>
                        <a:t>body</a:t>
                      </a:r>
                      <a:r>
                        <a:rPr lang="en-US" altLang="zh-CN" sz="1600" kern="100" dirty="0" smtClean="0">
                          <a:effectLst/>
                        </a:rPr>
                        <a:t>,</a:t>
                      </a:r>
                    </a:p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Cover </a:t>
                      </a:r>
                      <a:r>
                        <a:rPr lang="en-US" sz="1600" kern="100" dirty="0">
                          <a:effectLst/>
                        </a:rPr>
                        <a:t>your mouth and </a:t>
                      </a:r>
                      <a:r>
                        <a:rPr lang="en-US" sz="1600" kern="100" dirty="0" smtClean="0">
                          <a:effectLst/>
                        </a:rPr>
                        <a:t>nose</a:t>
                      </a:r>
                      <a:r>
                        <a:rPr lang="en-US" altLang="zh-CN" sz="1600" kern="100" dirty="0" smtClean="0">
                          <a:effectLst/>
                        </a:rPr>
                        <a:t>,</a:t>
                      </a:r>
                      <a:r>
                        <a:rPr lang="zh-CN" sz="1600" kern="100" dirty="0" smtClean="0">
                          <a:effectLst/>
                        </a:rPr>
                        <a:t> </a:t>
                      </a:r>
                      <a:endParaRPr lang="en-US" altLang="zh-CN" sz="1600" kern="100" dirty="0" smtClean="0">
                        <a:effectLst/>
                      </a:endParaRPr>
                    </a:p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Use </a:t>
                      </a:r>
                      <a:r>
                        <a:rPr lang="en-US" sz="1600" kern="100" dirty="0">
                          <a:effectLst/>
                        </a:rPr>
                        <a:t>the fire </a:t>
                      </a:r>
                      <a:r>
                        <a:rPr lang="en-US" sz="1600" kern="100" dirty="0" smtClean="0">
                          <a:effectLst/>
                        </a:rPr>
                        <a:t>extinguisher,</a:t>
                      </a:r>
                    </a:p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Use </a:t>
                      </a:r>
                      <a:r>
                        <a:rPr lang="en-US" sz="1600" kern="100" dirty="0">
                          <a:effectLst/>
                        </a:rPr>
                        <a:t>the fire hydrant, etc.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Don’t take </a:t>
                      </a:r>
                      <a:r>
                        <a:rPr lang="en-US" sz="1600" kern="100" dirty="0">
                          <a:effectLst/>
                        </a:rPr>
                        <a:t>the </a:t>
                      </a:r>
                      <a:r>
                        <a:rPr lang="en-US" sz="1600" kern="100" dirty="0" smtClean="0">
                          <a:effectLst/>
                        </a:rPr>
                        <a:t>elevator</a:t>
                      </a:r>
                      <a:r>
                        <a:rPr lang="en-US" altLang="zh-CN" sz="1600" kern="100" dirty="0" smtClean="0">
                          <a:effectLst/>
                        </a:rPr>
                        <a:t>,</a:t>
                      </a:r>
                    </a:p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Don’t jump </a:t>
                      </a:r>
                      <a:r>
                        <a:rPr lang="en-US" sz="1600" kern="100" dirty="0">
                          <a:effectLst/>
                        </a:rPr>
                        <a:t>out of the </a:t>
                      </a:r>
                      <a:r>
                        <a:rPr lang="en-US" sz="1600" kern="100" dirty="0" smtClean="0">
                          <a:effectLst/>
                        </a:rPr>
                        <a:t>window</a:t>
                      </a:r>
                      <a:r>
                        <a:rPr lang="en-US" altLang="zh-CN" sz="1600" kern="100" dirty="0" smtClean="0">
                          <a:effectLst/>
                        </a:rPr>
                        <a:t>,</a:t>
                      </a:r>
                      <a:r>
                        <a:rPr lang="zh-CN" sz="1600" kern="100" dirty="0" smtClean="0">
                          <a:effectLst/>
                        </a:rPr>
                        <a:t> </a:t>
                      </a:r>
                      <a:endParaRPr lang="en-US" altLang="zh-CN" sz="1600" kern="100" dirty="0" smtClean="0">
                        <a:effectLst/>
                      </a:endParaRPr>
                    </a:p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Don’t push others,</a:t>
                      </a:r>
                    </a:p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Don’t rush </a:t>
                      </a:r>
                      <a:r>
                        <a:rPr lang="en-US" sz="1600" kern="100" dirty="0">
                          <a:effectLst/>
                        </a:rPr>
                        <a:t>to the door, etc.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</a:tr>
            </a:tbl>
          </a:graphicData>
        </a:graphic>
      </p:graphicFrame>
      <p:pic>
        <p:nvPicPr>
          <p:cNvPr id="11268" name="Picture 4" descr="J:\201802二下\2018.05.14典范拼读\图片\微信图片_201805040425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62" t="49464" r="-46487" b="536"/>
          <a:stretch>
            <a:fillRect/>
          </a:stretch>
        </p:blipFill>
        <p:spPr bwMode="auto">
          <a:xfrm>
            <a:off x="2915816" y="3076737"/>
            <a:ext cx="2965377" cy="13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J:\201802二下\2018.05.14典范拼读\图片\2786001_060401303000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7673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43122"/>
            <a:ext cx="6120680" cy="257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483518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Q: What do you do when you have some difficulties?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33462" y="1200150"/>
          <a:ext cx="7877075" cy="1719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290"/>
                <a:gridCol w="3384376"/>
                <a:gridCol w="2786409"/>
              </a:tblGrid>
              <a:tr h="465125">
                <a:tc rowSpan="2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Problems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Solutions—Drawing out or writing down your answers</a:t>
                      </a:r>
                      <a:endParaRPr lang="zh-CN" altLang="en-US" sz="1600" kern="100" dirty="0">
                        <a:effectLst/>
                        <a:latin typeface="+mn-lt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5522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What </a:t>
                      </a:r>
                      <a:r>
                        <a:rPr lang="en-US" sz="1600" kern="100" dirty="0" smtClean="0">
                          <a:effectLst/>
                        </a:rPr>
                        <a:t>should </a:t>
                      </a:r>
                      <a:r>
                        <a:rPr lang="en-US" sz="1600" kern="100" dirty="0">
                          <a:effectLst/>
                        </a:rPr>
                        <a:t>you do</a:t>
                      </a:r>
                      <a:r>
                        <a:rPr lang="zh-CN" sz="1600" kern="100" dirty="0">
                          <a:effectLst/>
                        </a:rPr>
                        <a:t>？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What shouldn’t you do</a:t>
                      </a:r>
                      <a:r>
                        <a:rPr lang="zh-CN" sz="1600" kern="100" dirty="0">
                          <a:effectLst/>
                        </a:rPr>
                        <a:t>？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</a:tr>
              <a:tr h="799618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Drowning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Go to </a:t>
                      </a:r>
                      <a:r>
                        <a:rPr lang="en-US" sz="1600" kern="100" dirty="0" smtClean="0">
                          <a:effectLst/>
                        </a:rPr>
                        <a:t>safe beaches </a:t>
                      </a:r>
                      <a:r>
                        <a:rPr lang="en-US" sz="1600" kern="100" dirty="0">
                          <a:effectLst/>
                        </a:rPr>
                        <a:t>or </a:t>
                      </a:r>
                      <a:r>
                        <a:rPr lang="en-US" sz="1600" kern="100" dirty="0" smtClean="0">
                          <a:effectLst/>
                        </a:rPr>
                        <a:t>pools</a:t>
                      </a:r>
                      <a:r>
                        <a:rPr lang="en-US" altLang="zh-CN" sz="1600" kern="100" dirty="0" smtClean="0">
                          <a:effectLst/>
                        </a:rPr>
                        <a:t>,</a:t>
                      </a:r>
                    </a:p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Always </a:t>
                      </a:r>
                      <a:r>
                        <a:rPr lang="en-US" sz="1600" kern="100" dirty="0">
                          <a:effectLst/>
                        </a:rPr>
                        <a:t>be careful.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Don’t go </a:t>
                      </a:r>
                      <a:r>
                        <a:rPr lang="en-US" sz="1600" kern="100" dirty="0">
                          <a:effectLst/>
                        </a:rPr>
                        <a:t>to </a:t>
                      </a:r>
                      <a:r>
                        <a:rPr lang="en-US" sz="1600" kern="100" dirty="0" smtClean="0">
                          <a:effectLst/>
                        </a:rPr>
                        <a:t>dangerous area,</a:t>
                      </a:r>
                    </a:p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Don’t be </a:t>
                      </a:r>
                      <a:r>
                        <a:rPr lang="en-US" sz="1600" kern="100" dirty="0">
                          <a:effectLst/>
                        </a:rPr>
                        <a:t>far away from your parents.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</a:tr>
            </a:tbl>
          </a:graphicData>
        </a:graphic>
      </p:graphicFrame>
      <p:sp>
        <p:nvSpPr>
          <p:cNvPr id="3" name="AutoShape 2" descr="data:image/jpeg;base64,/9j/4AAQSkZJRgABAQAAAQABAAD/2wBDAAgGBgcGBQgHBwcJCQgKDBQNDAsLDBkSEw8UHRofHh0aHBwgJC4nICIsIxwcKDcpLDAxNDQ0Hyc5PTgyPC4zNDL/2wBDAQkJCQwLDBgNDRgyIRwhMjIyMjIyMjIyMjIyMjIyMjIyMjIyMjIyMjIyMjIyMjIyMjIyMjIyMjIyMjIyMjIyMjL/wAARCAGaAd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AooooAKKKKACiiigAooooAKKKKACiiigAooooAQnisTxB4l0rwxZrdardi3idtqfKWLH0AHJNbLe1eUlJPFHxquLTUVWSw0aBZLeCReN7/xe/SgR6DoviDTvEFkbrTbkzRg7WypUqfcHkVxnjb4h32j65a+HvDtlHqGsz5LRSZCoO3OR71a8RrN4Z8Q6drWnxlLG4lFvfwomQy4JDfXgCsL4aWf9reJ/Evi2df+Pm58m3D8sgUckH8aB2Z0HhXxtqV7rknh3xHpq2GspEZ1ER3RyIO4OT/OqXifx/qba9/wjnhCyTUdVQ/6QznCQj3ORXP+Obu+0H4h3PiKNCI7bSXjhcplTKQMKT0/Cus8CaHF4X8JnUr8KNRuojdX07nlm5IHsMYpidyTwZ4t1HUtTvtB1+3ht9ZswJGSA7kZG6HOTzXcg14p4J8R2lqniP4ga5KIre7n+z25x8xROigdzzWra/FDxFrE4Oj+B7+a0PKzzlo1YdjnGKAT0PV80tc14U8Tp4msJZGs5rO6gkMc9tNw0bCukFIYtFFFABRRRQAUUUUAFFFFABRRRQAUUUUAFFFFABRRRQAUUUUAFFFFABRRRQAUUUUAFFFFABRRRQAUUUUAFFFFABRRRQAUUUUAFFFFABRRRQAUUUUAFFFFABRRRQAUUUUAIax9a8R6T4ethPql7Hbxs20Z5JPsBzWwehrzSOw068+Lt/PrBDXMdtEunwzL8hUj5ivYnOKBM7bSNd03XbVbjTbyO4j9QcEfUHkVwcivpPx4juJQUttUsRGjk8F0HT9RW7r3g/zJRqmgTDTdWiH30HyyjrtYd80/UdFk8XaJYvqMT6bqFvIsyFGBMbj3HY0MaTZ0dxGk8TxPgq6lcY7EYzXIeGbPTfAuiz2N5qlttE7y7mkGQDjqOtX/ABBYaxqFrDY2N/8AY0ZR9ougMuR0IUDoT61iv4M8KeHtMuL+8sUvGgjLyTXR3u+Oep9ahyNeXQx/GHjTw14iGl6VaztfL9tjlnMMZCrGMgkkgCqXxX8e2VzoJ8P+Hb8T3sziOaOBSSqjHGRx2xVfR/CGqePfL1C9kXRvD7kiDT7VNrSx9iSPUV6joHhHQvDUATS9PhhO3Bkxlm9yTVJozcWeYeGfh/r+vS6JJ4lt4LHR9NRfI06Pq7DHzMO+e9dr4l8bxaDcQaDodgL7WJRiO2jGI48cZcg8Cr/j7xFN4X8J3WoWyh7lv3MPs7cKffmq/wAPvCEfh3S2vbiU3Gqahi4uZ2HOWGdo9AKq5NiXwN4dv9JhvdQ1l421XUZjNOImJRM4IUZ9K7IdKQLinUhhRRRQAUUUUAFFFFABRRRQAUUUUAFFFFABRRRQAUUUUAFFFFABRRRQAUUUUAFFFFABRRRQAUUUUAFFFFABRRRQAUUUUAFFFFABRRRQAUUUUAFFFFABRRRQAUUUUAFFFFACYzXP+I/CuneJrVEuvMjmiO6CeFtrxt6giugpCODQBwfhnUtSsPFV34Wvr3+0I4LUXEVyy7XUbtu1sdT3rsC2G75964K4nj0D4yLJcuBDq9jsjdugkDH5fyFdsWIY5z+NRN2NKSuSPyK57xRoh8QaJNp28osrpuIOPlDAkflW+HBHWk2r7VnfQ2WxFY28dnZwW0QCxxRhFUegGKsl/amcAVi+I9ftPDuiz6ldviOMfKAM7mJwB+tO4WRzXxOv47i48NeH9hklvtThkIA+6isMk+3Jr0yGIRQpGOiKFH4V5j4G8OahrOtt418SpsvJF2WdrniFOx44ya9SWtVscz3HUUUUxBRRRQAUUU00AOopBRQAtFMJPasDU/Gfh3SZHivtXt45V6puyw/Ac0AdFRXDyfFXwqrsq3dy+O6WkpH/AKDWno/jXRdbnEFpPKJCdoEsDx7j6AsBk0CudLRSDpRmgYtFJmloAKKKKACiiigAooooAKKKKACiiigAooooAKKKKACiiigAooooAKKKKACiiigAooooAKKKKACiiigAooooAKKKKACiiigApKWigDm/Fnhe28UaSbeUmG5iIkt7hfvRODkEf1rldO8X32kXKaP4xgWzuwMR34H7ifHv2OK9MI4qhqWmWmq2j219ax3MLAgpJ3/wqZK44y5WZr31vFZPeCQPAily0bbuOuaTTdSt9X0+G9tJN0Mw3Ke/41zz/CXR1Msdrc31rbS/fgjkyh/76JNO8Cw2umRan4eh4/s26ZFXnPlkfKfzzWfKzZVLs6snIrO1zSrbVdHnt7yATRgB9pHQg5/pWqAM9KmjUdG6fzpJFzloRaLLHPpFtJEQUMY6dvatIVg6TDa6PeTaZD8iyMZ0U5OSfvYrdFbI5R1FFFMAoopCQKAEJArmdd8c6F4fuHt7y7BulUH7PF80hz7Vqa3qUWkaRc6hKwVYU3ZPTPQfqa4fw3ZxaPoreIdVSKfVdSPnSSyDOxDyEGegFMTZoaZ8TtM1PU4bE6TrFs8rYSS4ttqZ+ua6DxN4gtvDOhXOqXKPIkIHyRDLMTwBiucuPHempDkCJnA4+X/61cdqXj1pg0SskpY7thHHX0pMRfFv4s8aW51TWtTbQNEx5kdrB8szJ1yzcEZBFY9tb+EbVxNp1gbqWQ4M94fNZiDjPNVvFPi66/4RB4mkIluWSAYPOCDmuc0S5RZ08xtqRqO/T1NIdj2PTpwlhLLbWVu8ojZo4ggAZh0BNc/Lo3xB8R6ppuozHS9Jis3MkMIIch/7xGOeK5+2+JViuorp1hG8zc5lHTIq3cePdSMu1ZQo9jQ9AsdpBb/EiCWN5NS0i6T+OIxhM/iBWiNf8RWt0Yr3w/vjVAWltJC+foCK5Xw/4iuLi4SS4usKOcE16NFrFnNGuydC+Omf8adxEGleJrHVHMQ822uFODBcrscfhW2OBya801X/AITPVHdV0DSZIkffE5kPmZHQ8MKt2fi/xRZEDX/CcsUQ6z28qOB743E07Bex6DmlrK0fXdP12yW60+4EqHIIwQyn0IPIrUzSKFooooAKKKKACiiigAooooAKKKKACiiigAooooAKKKKACiiigAooooAKKKKACiiigAooooAKKKKACiiigAooooAKKKKACkxS0UANIrhZ7WPSfiUtygIGr2/lP6bowW/rXdmuK+ItlPLoKajZki606ZZ0IP8AACN//joNKWw47m+GIbmrEZ6Vm2V4moWFtexcxzxrIpHPBGavxngVjE6WtCDV9kMEV8VJa3cMWHUJnn9K04pFliWRDlXAYfQ1HtSWNo5AGQggg9x3qhpV4BcXGmuhSS2I25/jU9CK2RytWZs0UgpaYBVW6uobO2kuLiRYoo1LO7HAUDqatV558YjP/wAIBP5LsqtMgmwcZj53A0CZx3iXxdq3xEs7zStEs1tNDJxLqFxwJFVs/L+K1zXibxvczWsGnJMrrBGIzIgwGPrUnjTVzp9naaXp6iCzWBMRxjCnKg/1NedRLc31+lraRtNdythVHQUAlfUvm7umjd03E49ahszqb6iLqOwuZmRf3kKoSceo9q9d8LfBWBrZLvxFcyzTMA3kRnCqPr1r0210WwsoxHb20a7V252gnHpnrUSlY1jDmPnjUbPVNX03T7wabcQxwXADRFDuwT1xj2rKuNI1K7u7+KGGc2doczvHGSW6YUep5r6eGkQeb5hRS30FS22l2VmrrDbRIHO5xsGGPqamM9SvZnypbQ6v4dsZruTS/spl4SW6BVivooNS6Pqv21zJfXEKnI2LuwT+FfRus+BPD+v6oNR1OzNxMqLGFZztAHTjOKil+H3hdrcxx6Vbx4BIIXke+apyJ9m0eQW2s6dCMByRjqDWhH4gsSB5dwwP1rgPJkmFwwGEjmaMAjDDHqKhMciGixDR6/pni6W2cbLsso7E16NoXiYajhHKnjrnFfM9l9pllCoT+ddPpWtX2kXK5ZwM9KalbcTR6/4qtLfwzdReK7MGFYpR/aCxD5ZYjwSR6jjmu4gmSeGORGDK6hgR3rxfXfED6/otiLpppNHSQDVLeIfM0eevrjOK9c0iSzl0u1awkV7XywIipzxj/wDVVdBI06KKKBhRRRQAUUUUAFFFFABRRRQAUUUUAFFFFABRRRQAUUUUAFFFFABRRRQAUUUUAFFFFABRRRQAUUUUAFFFFABRRRQAUUUUAJVa8tkvLSa2k+5MhjbHoRirVNIpMEeafD26lXT7/RblSs+mXTx46fuyfk/QV28bVwcsrab8a5YFGItRsPMf0LoABiu6jPPHbisXpI6oO8S7G3SqWo28q3ttf24yyHZKPVDVpD0qdWHfGPetYmM4ko6CnUxHVlBVlIPQg07NUZi1yvxDsRqHgLWYQu5/srsg9wK6k1FMiyIUdQyEEMpGQR6UCZ8ya9pU+p2+l3MUT7J4FUHHQjAP8q9E8CeA9O8LWkuualKiuRvZ5eBGo5rRjtrefx/b+H7Mr9j02Jri4jZR1ZiQv0+bP4V0/inwzbeJvD7aRNPLBbu6sTEcEgdvxo0Wo4nJ2PxUstc8ZWmhaHbPeWzBvPuRwEweo9RXf7ec96yNA8LaL4at0h0uxhhIG0ybAZG+rda2u1ZyZtDRCdOg5rC1fxfouh6ra6bf3fl3V3/q125/Ot0dga8g+Mnhe8udU0jxFYRvM0DrDNEgycbsg0IcnY9fIFQMMdKmjbfCjbduQDj0pGTNTKJUWedeNPhpY6+zX2nuLHUu7oPlcf7QFeSaroGsaTObfULVWQdJ04B/Cvpzy8ZO38h1ryHxdc3K+J9T0y+CtG0azWrAcEAHd+pFNXRM4o8ninmspw6Hofzro7TXLa8CpdKFbpurnr6LEhIxzVAFgeGIrTcyPZ/Cdqhu1MEokifhl6gj0NdFZyt8PNctLRnLaBqspEWT/wAe0x7e6njH1ryDwhr0+l6jC7SEx5GQTxXo3iPx14f8RaHqGhys8Go28H2mCSVAFZ4/mAVs5zkCmQ0ezKTk5NPrnvB2qNrXhPS9QckyS26mQ/7WOf1roaAQUUUUDCiiigAooooAKKKKACiiigAooooAKKKKACiiigAooooAKKKKACiiigAooooAKKKKACiiigAooooATNJketKa5PxH4puNJ1G203T9Oa/vpo2k8tW2hUXGSfzoE3Y6vNLXAxfEZ7RmXWfD+qWQQ4MqwF4/rn0rpdH8T6Nr6FtM1CC4IHzKr/Mv1HanYFJM2qQ9KQNmlJpDPNPiPbCx17w74k37FtrtbeU/9M3OT/KuxRgxBB4YZH0qj490Rtf8GajZRpuuPKLw+zjpWb4L1VtX8IabdzY+0GLZMB/Cykj+QrGqupvSfQ6lTxSyRpNE8TruRxtYexFRxNmpvxpp6FTRxsH9p+B3Fu8cl74bQfLN96W2B7EDll+grtrO8t760iubeQSQSqGRl6EGkUCRShCkehHauA1Bpfh5rq3kfmzeHdSmxOjHItJT/EPRTzmtVqcsk0z0rNZ+rapa6PpdxqF7KI7eBC7sfQVOLiIwecHXytu4OTxj1+leSeL9Xu/iTM3hnw1AXsI51N3qTf6sYPKj+9QNam58PfL+yat4y1Bli/tWYzK0nGyJflH5gA102l+JtJ8QQvLpd6lykfDbc8GsTxT4Uk1/wUmgJeiAIiIZFTAYL7D6Vxx0o/D3TbPw54fl8zWdXlKm5kXhVGNzY9s1MjSMbHrRk74pTNzjIrzmTT/FfhOya/8A7X/tqJHDXFu8eDt77T1/Cu5hkE8Mcyfdddw9awbaOiKTLokzUhIIwRkVxnjfxlbeDNFN3KhluJDthiH8R9T7CnfDvxJqfifw2NT1O2WBnciPYMBl9apX3Jklex2I5FOJwKjDZANNd8CqvoLlHbh615L8aVW3i0vUoyFuUmEPB+8rHkfpXea94k03w7YPd6ldpEoGVTcNz+wFeB+LPGF34v1OG7mt2g0y2J+zxtwznsTQm2TU7GLdSjzWyByaoyoDytEkjSyMx60zcQMGrRkLDMY5BjitaaKO+NrqE8QmitiqXKnvFnBP1GSaw2yGyK6jwaoutUFnKMxXAMT/AEbj+ppiex9J+ELHStP8MWMOiljp7J5kJY5O1uea6GvM/hFeSQ2GqeG5izNpFyUVic/IxO0fkK9LzTJQtFNz7UhcAZJwB1yelAx9FU/7QtA+w3MQfGdu8ZxVkOrgFSCD3BoAfRSA0tABRSZozQAtFFFABRRRQAUUUUAFFFFABRRRQAUUUUAFFFFABRRRQAUUUUAFFFIaAFopM0ZoAO1cj4gsWsdZg8SW8JkeCJorlV+8Yjgkj1xgV1ppCoYEEZBprQmSurGLZX0GoQB42WWJhnawzj2INZl34S0me/OqWSmx1PYVFzAMEfVen6VsXOhWcziSMPC+cloTtJPvTks5oz/rA4HTcOa091nM/aRZQ03Wbm2u00zWFVLg8RThvln+nv7V0QOQKxNV0OPV7BrWf5G+9HKpw0beoNS6ELyGyFpfZaaD5DKf+Wg/vVEkuhtCUnuazDKke1eUeDGfR/F/iXw5IpVRN9qtgTwyEAHH45NesHpXmHxOgm0bVNE8X2kbE2c3k3WOhif5Rn8WrOUbo3g7M7eJscGrG7iqaOrqkiENG6hlIOQR61MG3CsE+h1tX1LEcnOara/pMWv+H73TJmwlzC0efTPQ05Ttqv4g1kaJ4Z1HUtu420LOF9T2rWEjCpE8ugOua3b2Xw8S8dHsUI1e9jP/ACz3Hagz3+6K9X0zR7LQdLi0+whSG3hXAC8fiawPhxo0mn+Glv79T/ampMbm7ZhyWJ4B/DHFR/FK61C18B38mnSmKUD52XqEx82K1vqZQTLV34v0G0mkin1S3Dpy656VzWqav4M8ZQwB9Sj86F90FxGSkkbe2cfrXkUmm6WlrA1vbCUOisZX5LkjJOfrWRdWVo5wLdY/93tVSjpc9unltWdNTTR9T6KLaPT44EumuQBjzJCCWrS8hVXCgADoAOlfLeh+KNb8NK32C6DoCCIphvGB2Gele++DPGVr4t0pZ4mCzr8s0JPzIaylBWucdfDTov3iz4h8LaP4iFuNUtVnFu25ASeD+FW4vKtIkhgjWOOMYVFGABVi5bHSsxyzMcURiVSpJ6svfahTGusnAqmFfvTtjelElobezijzH4mWC2/ivRtenjNxasRbvE/KKwHDfrXAa7cmfUZQQAASAAOg9K9l+Ilmlz4Ivw7hGiXzlb0ZeR/KvCJJmnhhmPLNGpb3NKOx59ZJSGeQ23cBkVAxweauw3BHyEZqKaIk8Dk0zEqOrNGfLHzDoK7P4fLHDE+tzsBHbkgA/wAcnG1QPrj865fSWum1praGwkvZFXKQxqSSa9j8FeBrHwnYJqHiWVZL+RzPb6eDwrYBA2924qrEtnY/Djw5caRZX2q6khTVNWm86dSchVBOxfwBra1nxdpWhyRwXM5e5l4jgiUuzfkMD8axZrXxD4lulkuLhtI0kbXWNGxNJ7Mew9qsrN4Y8OsjRCKW6I4ZMSTMM/maaRm5pE8974k1Bov7Os4bKB0JaS5fLj0wFyKr/wDCM3M1m8eq65e3Rk++Fwi49BjFMn8V6ldTtBpOhXkr7QwluFMSc/UU698P67rcHl3Ormyjdf3iWyYb8Gq0l1MnNvRHLeKbbwzo8Is7PTJdQ1aZPKhgilcsp7M3PYmuw8AaFqHh/wAMQ2ep3TT3LEyMCchMnO0H2q54f8JaX4dUm0hLzv8AfuJm3yP9TW+AKmTXQ1pxa1Y4UGmscdK4jxN47FpfpoXh+NdQ1yQ48pDuWEdy57VJpc7ctzilHavN9dGpaT4el1DxF4jSGcLmFLdfLUyY+6B/FXVeD7y7vvCOlXN7G0dzLbq0it1B96AOgopKWgAooooAKKKKACiiigAooooAKKKKACiiigAooooATNGaQ1S1HU7XSrN7q9mWKFOrMevt9aBN2L2R61Wur62s4XluJ0jRRliT0rkI9Y8QeILn/iVWiWelOhC3lx99j6hOCKujSdLsN9zqMguZ2GXmuG4z7DtTUWyHUSGT+OLKV44dHjl1OeR9mIl+VPdiccVVfVPHb7vK0fTEycDfM+QPX0rOm+JmlLftp+i2c2ozodrLargD8cVbitvGeuSLLNcRaPbdPJQb5HB77hwKrltuSqnM9CIeJvF+jTNLr2jWraenMlxaSlmQepBPSu20/ULXVLKK8s5hNBIMqyng1iWXg6CMTG/vLq+ab74mfKn8K2dO02z0m0S0sYFgt0JKonQZqWaK5eFLSbgKUEUigpMc5xTqKAErK8Q6XHrOgXunyRh1miIA/wBocr+oFa1NfpQB5x8NdVm1TwetteDF9p0jWky9ztOAf511qnBxXF3rt4S+KKTNGF0rX1WIkLwk68D8STXauuxj161zzjZ3OmjK6sONc94+O74f62Dni2JAH1FdCOVqnq2njU9GvbE4AniZM/hSTNJWaJdC1CO+8P6fdRnKyQKVz9MVF4gihu9CvoLgboXgcOD6YrB+HVw58JQ6bcYW805mtp1z/ECSP0IrX1u1l1DRb6yhYJLPA8asexIq1KzIhFdD5xsyy6TGg5QOyx57DcalFhNMDIB8o6segrf8O6fpzaG8V3ceTc6ZuW6iYYfO49B71o2nhDUvEcQudSWSw0xjmG0Xh5B6tXXGSsfQUsdGnSjFbnnF1PBDJtMgcg4IUZrT8GeKY9A8X2l3bmZbSYiK7Uj5WB4B4969Vf4c28mjva6fGli74DyhCWK//XrM8Q+EbbS/A+o2GnW2Qke8ueWYqQc+1J6nFi606+jaPXFC3EKSIQyuoYHPUEZqE2oycCqHgeb7T4H0SQtuP2GEE+p2DNb20DrWN7HnxqOJTW3A6imvEAOKuNgCq0jc1lOfQuMmzyj4va3BBpJ0QTTRzzgOxVMrt9CcV5fpto0elveXqNJZowjiaNSWcnoMfhX09dQ272zPc+WIlXc7PjAFeL+JPiDJLdSaX4I0vzUifL3SReZlvVQOlVBu1jnqq7K+n/C/xNqzLOWs9KjcZSJpA0h9Mg5qHV/Bur+FGjk8QrBNp8jiP7XbkkxE9MjitjwHa6Lc+LbOXXP7YTxED5kQvX+WQ85IGBXqvjaNrnwJrKLHG7C0kbD9BhTk/WrTV7GLjZHmvwv8OzLq+qeK7NFkt2UwWAb/AJaEcE/TINeuadpBCxXWphLi/A5kIyE9lrnfg7Gi/C/R9oxw5Pud55rvau5na5m6npkOoQBLiZ1jHLBW25rGX/hHNFdGigUyY2hgpcj8TXTywRzrtlUMvoaRFiT5ECjHYUXYnBGNN4q0W1jjae6EasMgMprStdRsr2IPBcxup5BBx/OnyRW5bLxIT7qKyNW8PaXqls0cqNATyJoG2svvmizC9joMimSOqIWZgqjkknGK870e91Wx8Rwafpt3PrGmjIuGmU74fQhzwR7Csnxlq2oeNPFD+A9FdobaLa+pXingIQDtH5/nSsNSuT+K/HGoa7qjeF/BYaW7B23d6PuQp0O09zzXQ+GvDel+CNFknnmVrkjfd305BZz3JPXGe1aWh6Bp/hzS4dP023SKKMYLD7zHuT7mud+IXh2/8V2ljpUJ8vTnnWS8cHB2g9veoctTZQ0ORF8PiR4w/tS4byPCejP5gMwwJnHXIPXrXUL8R77Vpzb+E9Blv4o+DcSjy48dsYPNM0zwT/aot216CO302y+S206M4TC/xSHuT1/Gq2ueOLu4ul8MeALMT3KN5Ul0qZhtwvX2Jq4tMzndGv4b8a6pP4rbw3r9nb296YvOjNuxYY4ODnoea9AFcV4L8BWfhdpNQmd7rWLlf9JupDkk9wPQV2gIzTZKH0UUUigooooAKKKKACiiigAooooAKKKKACiiigBrV4/4i8TaZoXi+/bxRHeyx9bGIRb4iPUDOCa9hIyKqXNha3gUXEEcu05XeoOPpTTsTJXR5KPiZq/iArB4V8PXMpJ2ia4j2In1wTxV7TfhxrOsXMd54w1iWfaOLK3kZY/XnGP5V6hHbxQqFiRUX0VQBUwXFX7RrYzVFdTJ0zw/pujIFsLG3gOMFo41Un6kDJrVAwKdgUlQ23uapJbCZ4rLv9ds7KOYB/OmjGTDFhm/Kq/io6wdAuE0NFe/chUyQMAnk/lWL4I8J3Wi27T6hJm7mJaUdcn3NAm2TSa34oliS5tdAh8g8sJJysn/AHyP8a6u2laeBJHjaNmUEo3VTUu36U4CkNC0UUUDGFsAk9q5GL4iaPc3EsVvBfTLFIY3kSEFAR75rrzXMxaJNpOo3NzpxRrS5bzJbcjnd0yppq1yZtpaFDXrjRfGGgzWAuvKmYEwSMMNFKPut7YNWvDl99q0SKG7mDXVsBFK7HG8joR65xn8auWup2r3D2xXZMp5V4sfrjFWLiw0y/4nto3KnPHY/hRKF9iYVkgK7ff6c1ZijyMGsp9DMbM2n6lPbZ58sncv61ZF7e2SH7XbCRFxmWH/AA61mqbOh101Y5jxFpF/oGrSeKNCg89XH/Ews8kCVR/Eo/vD+la+marZa9p0V9p8qSQuOR/EhxypHYjvW7aahaahHut5lbBwR0IP0rkNU8MXui6w+ueGIx++bN7p4OFnH94Z4DUpQCnUsyt4j8DaR4kLSuhtbw9LmABWJ/2gPvfjWRHZfELRHMcM2naxaKMR+e3luPrgc13enTvqdgty1nLaMx5ilxlfyqVomXms+aUTpi09jiH8aeL7FRHeeDGlyPvWbtIP1xWdfr4u8dRJYNpg0LTJGH2mSSQiZ19APSvRTvPGSKaSV78D1pKsxqlbqP0u2g0nSrXT7cYitoliX3CjFWWn96zzcxKMtLGAPVwMVkal4w0DSU33mpwgdAI/3hP4Lmp522HLFHQtKW9/amSzRQRNNPIscSjJZzjiuI/4WFJqbG38NaDe6lcFfld18uMH1O7FWtM8Ha7rdz9r8aXqS24w0emQZEUZ/wBo9/zqlTbd2RKolsbt5qOi6j4bnuJrqKTTJEKSyq/y4PHUciseOfw34O02BrSGKKBowYngjUs47cjkk1S8QfDu901JpPCJjFpMCLnSJ8mGce3ofxFcro+qHwg9wE8C6uLttqurSK8cfsnXiqlCXQzVVdTotB07UPE/jFPFOpWj2dvar5VjbyjDn/aYfiaTx14hn1u4TwT4cczX10Qt3NHysMfRgT9DUJX4h+LpfL2J4b0tyBvZlMzL+BrrvCug+HfCNrJDYS+dcscz3BBaSRu5OK0jGxFSaeiOg0DRodB0Oz0u2AEVvEEGO57n861TwKzINbsZ1QxyOdxIGY2HP5Vahvre4UGOQHPrwasyRY6isbUtAg1FxKJ7mCYDCvFMy4/AHBrYB5xSk0D3OStbvW9HuJINURbrTkUlLuPO8AdmHrXRI0FzAsysGjdeD25pL+7tbK0lnvZY4rdVJdpDgYrxrU/Fev8AxI1B9F8Hq1loifJc3543D2/wHNNMnlN3xT8RbXT7mXQPClgdQ1ZkKs1uo2RE5GSw7g81qfDnwnP4a0iW41JxLrF+/m3UhOSDk8Z/Grfg/wAGaV4LsGisV8y5kAM1y/LSH/CugaYKNxYBR1JP9azlJXsjaFIlkkVFLuQoGOT2qpJIfb2qDWbebUdImgtJhHM65ikHTcOR+tYfh/X31DzNNv4xBqtoAJos/f8A9oexrKexvDc1NRs11TS7nT3lkiSdChaNipGfSvPtK+F3ibSpWt9L8Ri1sDKXLRgCQ5/vHHP516SBz715xY+KLzUfHmp6VqviOXRoUlaK1tlTbvVT97eRjmijLUWIirXLd74G12yikubv4hXNvAh3MzPjA/Orvwl1bWNSfWLa8vn1HTrWby7W9dcGT1+orSuvhZ4c1Sb7Re/absMdzBpjtf64/pXZaXpNlo1hHY6fAkFtGMLGnQV0HHYvClopKChaQkCgnioZJNik+lFhNpbku72NFeXN4z8Ta1PNcaFZ2KWKSGIfaptjlh1OM+9FVysnnR6nRRRUlhRRRQAUUUUAFFFFABSYpaKAExS4oooAKTFLSE0AJik4HSkZqZvweOT6Uybkm6lDZpmGJ7AU4IB70MaF3DpkU6mjHpSO6oCWYCkMcahlkiiXdI6oM9WOKhlaadB5D+Wp/jxzj2BqBbWCH55mMrjnfIaCZSS3J2kt5c8B/cDNKltD1RNufbFVxqEBbbG6c8DbVmEyMct0qtUZc0JuyQ/7OuMUvkDIx296lFFK7NFCKKb6daNIZfJRZCcl1GCfqat7RxnmlFOpFDCi+lRtCpqYUhIpNXKvYqPaZ6VBLpyyIUYEqfQ4NaVHep9mi1UkcLN8MdDubtriWXUCWOWT7W2w+2Ola9l4J8OWIXytGssryGaFS354zXSUU1FIlzbIYbWKBAkSKiDooHFSbQBin0xhuUjOM1RJVuL6K3BHzSOOqIMmq0iahclSk0dvHnJXbuYj+lXIbWG3yUTknJJ5JqxxQJmOmhWiOJJnnncDGZJCQasw29nacQW8cfrtQDNXCg6k0BVIyOlPQlp9CpJcpHyyjHuKjZbS4QoY1UsPvLgH86lu9Ot7wL5yFtvTkisy40CbDNZXskLkgqD0HtVLkaMWqiemxoW0L2brELgvEegkOWH41fNQQRsEQzYaUKAWHQmrFR6HQr21OH8RfDy38U6p5+raneyWQH/HnHKUTPb2rotL0HT9D09bLTrZLeFeyDBJ9Se5rWwM0uOMUMa0MqZWxwK5LXvB3/CQXZkk1S+ghON0MUzID+Vd68Kv1FR/ZU9Kx9m7m6qq1meWJ9s+G19bpNdXN74cu5PL8yYl3tZD3Zj/AA9qf41iTS/Emg+K4ZlWHf8AZp3yCHVzwfyzXo2paRbarp81jdxiSCZCjKa8vufht4nuooNBuNYgm8OQXImj3A+dsB+VTx2puF0T7S2x6Eq7tpU5UgMD7VyfiGbwzd3o03xNpDQwzN5cV/JHtXcOg39vat/xJe/2DY2M0VwqrDMkbwnlpU6bQPXoa1ta0PTvEelNYaparcW0mGKNkYPYg9jSp0uUKlXmjY850rW38HeNdO8N2urprGmag3lxRtL5k1qfdu69a9dU5rkPDfw58OeGLv7XY2I+1dppGLMv0yTXXgc1szFDqQ0tIaBjW6VUdskg5q2wyKqyLz1q4HPWuc5feCdA1G7e6uLbbK/LBH2DP0orocGirMedl+iiisTuCiiigAooooAKKKKACiiigApDS0hoARulQC4R5HjRgzJ97Hap26Vlzs1jJNOId6uQW2fe9KaIk7F5Yy2C7Z9qmAA6VQh1Wzmcoky7h1UggirIuY2x8689BnmhoE0T0VH5gpfMB6GixV0RXEjRQSSJGZGVSQo6n2rjB470SOZWvJnF+fl+yBMvGfTFdxkGqTaTYNc/amsrY3H/AD18pd354zTVluTK7WjOSl8SeINWuBBoujvHHn57i7BUAeynrWla+Hb+dt+q6i82RzHENiflXTqoHb9ad+NPm7GSo31kyhYaRZ6bCIraBY0BzgetXXZY0LMcAU8moZYRM67uUHb3qb3NlFR2RBAtxJM00z7U/gjHb3NXhSAYpc0ihaKTNLmgAqrcQNICYn8uTs2Mj8RVqkoA5pdS1uxMv2/TVuIw3ySWzclfdar2nj/RbiB5bj7TZBCQwuoGj6ehNdYQT9arXFjbXSFbi3hlU9pEDfzoAx7Xxv4bu498WtWRH+1KBU6eLvD0isy63YMqfeInXiobrwT4bvk2TaPabfRIwv8AKoIPh94XtvNEej24Eow4IJyKBFtfGPht3VF1zTyzDIAuF5FK/izQlk2f2ras23cQsgOB61Rb4deFS6ONGt1ZBhSq4xWnb+G9ItW3w6daq23bnygeKEF2UpvHXhyDPmanCMNtPPeoYvHWjz3DQ2yXs5XjdFbMVP0NbR0XTGzu060OTnmFf8KsxW0MAxFEkY9EUCmGpz1xqGt30bRWGl+QX4WedwNgPfb61t6baNY2ENvJK0rooDOf4jVwClxSCwCloooGFFJmjNAC0UmaWgAooozQA1gSpx17VQltLuZSr3e0HvGu0/nWjRQIwYPDGnR3y3ssLXNyvKyztvK/TI4rcApeaMYoBIKWiigYUUUUAJjiszUdKTUfLJlmieJtytExXn39a1KbmgTVzEGk6gBgam+P93/69FbWfeincj2cR9FFFI0CiiigAooooAKKKKACiiigApD1paMUAIajZck1JRigTVylNZwT58yJW+tUn8P6ZJcx3DWiedGMK/OcVs4FG0U+YzdMx30eEghZZkBOcK1EenCBSI7iYEjGSc1r7BTTHVcxEqT6GX9nmV8i8lxjGG5qxE9wr/NKhX/dqZo+D1quxK98VSSZk5SgTrLcKGLRh/QKaebhUQGUGPPrzUcLk96bfXlvZ2++45HZQMlj7CokrHRTnzIu5oHvXLyrr+teX5Mq6XasDkld0p/A9K6O2jaK3jieQyMihS56k+tSak9MY0+mkUITGZxSh80YpuDVGbbH7qXdUWDmjmiwczJc0VFml3UrFc5LmjNRbqUNmiwcw+lpmaN1Fg5kPxRmmbj60bs0WHzIeDmlpgNOJwKQ07iMxHQZqIySjpCT/wACqRXV/usD9KWgZWd7oplIwG9Cai86/wBp/wBHXI6ZbrV7FNYEUCZRN5epnOns2EzlZByfSo59YNqAbiznUbdzFF34/Kr4kU9fpUmFIxQJO5kWnibSbwYjvI0f+5Kdjfka1UlEihlwVPcHiqN1ommXh3T2Fsz/APPQxruH44zWF/wiElneG80rV7y2fB/dTSGWM/8AAScCgNUdcDmlNcTL4g8R6FLGmqaOby1PW5sfmZfdk4AH410Wla5p+tQebYXKSgfeUHDKfQjtQNM1aKRTkUtAwooooAKKKSgANZesa1baPaCW4I3udsMeeZG/uj3rTPQ89q4vS1TxL4nu9RnPm2Vg4is0ZBjf/E+fUEEUCbLsSeJLhPNkudPgLciNkbKjsD70V0vlr7/nRQKxJRRRQUFFFFABRRRQAUUUUAFFFFABRRRQAUUUUAFJS0UANoJAGSaU1S1SXydLupe6RM36UAWThlyDkVTmXFSWJDafbkEkGMHJ9xUkseRVwdjnrRvG6KiyeWhY9hnisvw9G14G1O8cvPMxKxv/AMsAONo/n+NajIVPArOOnvDctcWk7Qu5y6t8yn8O1aNXOWE3Hc6IEU4Vyj6lrtvc7P7Ohnhz/rFl2n8sVej1z5wslpdKT3EZI/OodNnTHERZu0grMbWLeJtrsyHGcMMVFa+I9JvHaO31C3eReCgcZH4VPIzT20DZpMCq4uoiPvr+dOEykZBBHtRysftIkuAaMe1MEoxS+YKLMOeL6i7aTZQJBQH5o1F7oFDQENOBzTjSuylFMj20bfapKKLj5EM20hH1/CpMUhGaLgo2KsN5bz3E1vHKGlhIDr3XvzVqsG08OpaeKr3W0uJSbqII0JPygjvj14reWkOxQm06NhI1uz28rjHmJ1H4VnfbdS0mB21GI3MKZJnhHIX3X/CuipjdDkZoCxR03U7TVbZLizm8yNhnBGCPqDyKv1zGs6LN539qaO/kaigwRj5ZR3DDufernh7XoNdsjLH+7njOyaBuGjb3FMSZpTQsRmE7WHOD0NZkusx2lx5N0rwE9GYZX8xW5UM8EVxGY5Y0kQ9VZcg0J9yZRvsVkvUmT93Ksn+4c0zzZEOBkj6Vz2p/D+0urhrrTr6+0u4OP+PWYrH/AN8DimL4c8XxKqJ4ot3XuZLEE/nu5qk0Yyp1G9zozPIeikA9SRwK868WXdrpXiTTpvDal/EU04Ettbn5JIs4bzOw+tbNz4E1vUpkbUfFl6YwctHZgwZ/EGuh0LwtpXh2NhY2oEj8yTyHdK592xk0OSKp05Rd2zahZmhRmGGKjI9DU1IKWoOgKKKKACkpaKAGmuQs7G48K3l6Yo5LnS55PPVVPNuT976gk5xXYUmM9qBNGTD4g02aIOJyAezRMD+VFaL28UjbniRm9WAzRQGpPRRRQMKKKKACiiigAooooAKKKKACiiigAooooAKKKKAENQXEK3EDxOuUcbWHqD1qc0hoA5bSbmfQ5v7L1SUupJNtPjjZnhT7iumDq6gqQwPcGo5oo54milQOjDBU9CKoR6StpCIrCeSFAQQucqBnnApkGi0YNRNAMGqsw1RAPJeCTr1TH0qWya/aLN3DGr+itVJtESpqQGIjpn8DTdh71fC5HIwaPLFNTMnhkZrRZ5KqT6kZquNOtlcuLSJGPJKoASa2DCPSjyRVe0J+rsyjaxE7jGM/WmmwgYjMZ44++a1vJHpSeSPajnD2DMj+y7fkAOM9cOafHYRxIVRnAP8AtGtXyqXyvalzoaoMxBpe3dtu7gZ96sQWbwkD7VKwC4wa0vKo8v2pcyGqUiGKIgj94x+tW1GKRVxTsVDOmKshaKKKRQUUUUAJiloooAKQilooAryqQAy5yK4TV4H8NeMLfxDbOEsb3FvfRY4znhx75wK7yeRYYWkbOAMnAzXEfEaSOT4f6heQsriNVkjfOQCGHP51a1MZ6M7tegpaxfCd7PqPhPSry5bdPPaxu5xjJIrcqDVCUYpaKBiYopaKACiiigAooooAKKKKACkpaKAEooooAWiiigAooooAKKKKACiiigAooooAKKKKACiiigAooooATFBFLRQBERzTcVL3o607kuJHnFODZo2UYphYXNKDTcUYpBdjqKbRigabHUuKQCnUhiYpaKKAExRilooATFLRRQAUUUUAFFFFABRRRQAUUUUAMYAqQRkV55cfDFbgfZP7evRpP2gTmxKBlOP4d2c4z2r0WjAoE0mQwQxQQrFEgSNBtVVGAB6Cp6QDFLQMKKKKACiiigAooooAKKKKACiiigAooooATFFLRQAUUUUAFFFFABRRRQAUUUUAFFFFABRRRQAUUUUAFFFFABRRRQAUUUUAFFFFABRRRQAmKMUtFABRRRQAUUUUAFFFFABRRRQAUUUUAFFFFABRRRQAUUUUAFFFITigAzkdMUfSoZZkiTe5AXrzVHS9c0/WYXl0+5jnRHMbFDnDA4IpjUZNcyWhq0U3dQWx16UhC4FFZba9pqaqmltdRi+dC6w7vmIFaQYHoaLjcXHdD6KQHNLQIKKKKACiiigAooooAKKKKACiiigAooooAKKKKACiiigAooooAKKKKACiiigAooooAKKKKACiiigAooooAKKKKACiiigAooooAKKKKACiiigAooooAKKKKACiiigAooooAKKKKACmmnUmKAOT8daNqGteGpbbTLjyZgdxQceavdc9s+teI6Hreo+EtXM0KtG6MI7m2fgMB2I7H0NfS5XJ7YrgPHngOLXoTfWKLHqMa/QSD+6f8a561KTtOD1R7mUY+lSTw9eKcJfgdLoHiCx8Q6ZHe2cgYHh0P3kbuCPWsPxz45g8NWptrXZNqcq/u0zwg/vN/h3rxrSdY1TwxqErWpMMwysscn3Sfceo7Gn6TpOq+LtdaNHaW4mbfPcychB6n+grF4pyXLFe8elHh+lRqutUl+6Wv/AF0bTdX8Ta+GtpZDeGUSy3Z/5ZHP3s+voK+kLSJ4rWOORzJIqgM5GNx7msnw54bsfDempaWi84zJKfvO3ck1uDAGBnGK6aVLkWruzxM1x8MXVXs42jHREi0tIBilrU8wKKKKACiiigAooooAKKKKACiiigAooooAKKKKACiiigAooooAKKKKACiiigAooooAKKKKACiiigAooooAKKKKACiiigAooooAKKKKACiiigAooooAKKKKACiiigAooooAKKKKACiimmgBhI444/lXEeOvHMHhy3Fta7ZtRlX5EzkIP7zf09a0PHev3Ph3w9Ld2lq00pOwHGViz/ABN7V4fpOk6p4u15o43eWeVt89y/RAe5/oK561RxtGC1Z7eU5fTq3r13aEfxI9P03VvE2pTC3ja4umy80jcAfU9vTFS6Hrep+FNYM0KukiNsuLaTgOB1B9D6GvfPDnhyy8N6YlpaIuTzJIR8zt6mub8d+BINdt2vrFVi1KMcHHEo9G/oaxeFcVzxfvHqxz6jXqvD1I/unov8zp/D3iCx8R6cl7ZPlWGGRuGRu4YdjWzXzPoWsap4Y1vfaxyLPv8ALmtCPv8AP3SPX0NfR1pO09nFM6NGXQMUbquR0PvXTSqe0Xmjws0wH1OouV3jLYu0Ugpa1PMCiiigAooooAKKKKACiiigAooooAKKKKACiiigAooooAKKKKACiiigAooooAKKKKACiiigAooooAKKKKACiiigAooooAKKKKACiiigAooooAKKKKACiiigAooooAKKKKACiiigApCKWigCrcW0d1C0UyqyMMMrDIIqho3h7TtAt2g062WGNnLkKOST6mtjt60dKY1OSjyp6DcUFafRSEYT+GdLl1tNXNon2xF2iQ+nv71sAbQcYp4460tMcpylbmd7ABiloop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GYKpJ6CgCNp40lSNmwXyFz3I7fX/CoIrt5L6W3CbkTkyL0B/un3+lV/NgFm13FFI6zkNtJC7Tjk57fUZPpS2aXpnV3aOK1UELCseCfz5A7+p7gdKANOis2/kjjL+ZczqQhYKuVXgf3gM/rS2TvBokcrMZXEPmZY8nIzjNAGhuG7bkZ9KMjJrCvbuW5top4AbeTaNrPwWLDlFBHPUc9MgfWtKA207pPG4aQIMkHnB5G4D+tAFzOKKydZujBCI3CpDICGcgs30A6Z9ycCojeNYw2McYlleU5aN33OQR6n3x6DigDbqnHdkR3bSDPkOw47gAMP0OPwpA8kNi8rTLMcblZhtGPTjOfw61zslxcJHdPKzR3MrsrADK42gkYzwQMZOD2wepoA6uOVJUDowYH0pQ6lmUMCy4yPSsu0FxYQRotijBtu+SOQlmPqQVHP1OB61nve3L3V5dRrLFiIbfLAYNgkAtkdODyB+OOoB0+RnFFYOhzebdTsTl3jRjzk8Fuuep6Ht16AYreoAKKKKACiiigAooooAKKKKACiiigAooooAKKKKACiiigAooooAKKKKACiiigAooooAKKKKACiiigAooooAKKKKACiiigAooooAKKKKACiiigAooooAKKKKACmsodSrcgjBp1FAGPqUcMemiwjyz7RsTGTgHnntxkZPSrVgZZYIpi4WJkG2ILnaMccnk1NPaW9z/roUc4xkjnH1qWONYo1jRQqqAAB2AoAy9W4BaaQC2SNiqBSd0mCBk9McjHv9KlWOR/DyRKuZGtgoHTkritKigDHlst9/agQuRHhjKTlQFXAAGeOeSMDOPyYiNo0u4/PHcSKWkC4wScEEdhzkenI+uyXVerAfU1E01uykPLEV7gsMfjQBS1W1muYZEESzxlPlXdtKOM4YHv16Z7VTXSbqO4juYim6NQyh+GJOAVJHYDgH/8AXWz9stv+fiH/AL7H+NNN/Zjg3cH/AH8H+NAFe2iuTcu00UUcJO4RhixDZ+8DgDn+fPXNZ2txOkyJApUzk8jne7AKQecjgemK2ft9l/z+W/8A38H+NV1e2a9Ny93C+0bY1DjCg9T16n19KALpjDQmJuVK7T2yKoXIniMwS2BiKBA0YBYLjoBnkA5446jHQ1dFzAw4mjI9mBqUMrdCD9DQBkWib38mOGeBVjG2fyhGSe4Ixg9u3rWpCJFiUSuHcDlgMZ/CpKKACiiigAooooAKKKKACiiigAooooAKKKKACiiigAooooAKKKKACiiigAooooAKKKKACiiigAooooAKKKKACiiigAooooAKKKKACiiigAooooAKKKKACiiigAprAlSFODjg4zTqKAK/kSnrdSD/AHVX+oNH2UH7007f9tCP5YqxRQBX+xQ9/Mbt80rH+Zo+xWx6wRtxj5lB4/GrFFAEAs7ZcbbeIfRAKesMS9I0GfRRUlFACBQvQAfQUtFFABRRRQA0op5Kg/UZpht4T1ijP/ARUtFAEQgiHIjVT7DH8qeqhehY/Uk06igAoooo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422"/>
          <a:stretch>
            <a:fillRect/>
          </a:stretch>
        </p:blipFill>
        <p:spPr bwMode="auto">
          <a:xfrm>
            <a:off x="2411760" y="2139702"/>
            <a:ext cx="5976664" cy="223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483518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Q: What do you do when you have some difficulties?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33462" y="1200150"/>
          <a:ext cx="7877075" cy="175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290"/>
                <a:gridCol w="3384376"/>
                <a:gridCol w="2786409"/>
              </a:tblGrid>
              <a:tr h="465125">
                <a:tc rowSpan="2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Problems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Solutions—Drawing out or writing down your answers</a:t>
                      </a:r>
                      <a:endParaRPr lang="zh-CN" altLang="en-US" sz="1600" kern="100" dirty="0">
                        <a:effectLst/>
                        <a:latin typeface="+mn-lt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5522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What </a:t>
                      </a:r>
                      <a:r>
                        <a:rPr lang="en-US" sz="1600" kern="100" dirty="0" smtClean="0">
                          <a:effectLst/>
                        </a:rPr>
                        <a:t>should </a:t>
                      </a:r>
                      <a:r>
                        <a:rPr lang="en-US" sz="1600" kern="100" dirty="0">
                          <a:effectLst/>
                        </a:rPr>
                        <a:t>you do</a:t>
                      </a:r>
                      <a:r>
                        <a:rPr lang="zh-CN" sz="1600" kern="100" dirty="0">
                          <a:effectLst/>
                        </a:rPr>
                        <a:t>？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What shouldn’t you do</a:t>
                      </a:r>
                      <a:r>
                        <a:rPr lang="zh-CN" sz="1600" kern="100">
                          <a:effectLst/>
                        </a:rPr>
                        <a:t>？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</a:tr>
              <a:tr h="833926"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Bullied </a:t>
                      </a:r>
                      <a:r>
                        <a:rPr lang="en-US" sz="1600" kern="100" dirty="0">
                          <a:effectLst/>
                        </a:rPr>
                        <a:t>by </a:t>
                      </a:r>
                      <a:r>
                        <a:rPr lang="en-US" sz="1600" kern="100" dirty="0" smtClean="0">
                          <a:effectLst/>
                        </a:rPr>
                        <a:t>classmates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Seek help from parents and teachers.</a:t>
                      </a:r>
                      <a:endParaRPr lang="zh-CN" sz="16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Don’t keep </a:t>
                      </a:r>
                      <a:r>
                        <a:rPr lang="en-US" sz="1600" kern="100" dirty="0">
                          <a:effectLst/>
                        </a:rPr>
                        <a:t>it as a secret and do nothing.</a:t>
                      </a:r>
                      <a:endParaRPr lang="zh-CN" sz="16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黑体" panose="02010609060101010101" charset="-122"/>
                      </a:endParaRPr>
                    </a:p>
                  </a:txBody>
                  <a:tcPr marL="57284" marR="57284" marT="0" marB="0" anchor="ctr"/>
                </a:tc>
              </a:tr>
            </a:tbl>
          </a:graphicData>
        </a:graphic>
      </p:graphicFrame>
      <p:sp>
        <p:nvSpPr>
          <p:cNvPr id="3" name="AutoShape 2" descr="http://img5.imgtn.bdimg.com/it/u=1535361562,507434389&amp;fm=15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11710"/>
            <a:ext cx="608933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7584" y="55552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/>
              <a:t>Homework</a:t>
            </a:r>
          </a:p>
          <a:p>
            <a:pPr algn="ctr"/>
            <a:endParaRPr lang="en-US" altLang="zh-CN" sz="3600" b="1" dirty="0" smtClean="0"/>
          </a:p>
          <a:p>
            <a:r>
              <a:rPr lang="en-US" altLang="zh-CN" sz="2800" dirty="0" smtClean="0"/>
              <a:t>1. Listen and read the book.</a:t>
            </a:r>
          </a:p>
          <a:p>
            <a:r>
              <a:rPr lang="en-US" altLang="zh-CN" sz="2800" dirty="0" smtClean="0"/>
              <a:t>2. Draw a picture of how to solve the problems in your life.</a:t>
            </a:r>
          </a:p>
          <a:p>
            <a:endParaRPr lang="en-US" altLang="zh-CN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www.jiemeng8.com/uploads/jiemeng/6397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47"/>
          <a:stretch>
            <a:fillRect/>
          </a:stretch>
        </p:blipFill>
        <p:spPr bwMode="auto">
          <a:xfrm>
            <a:off x="-20644" y="3779"/>
            <a:ext cx="9164644" cy="51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034443"/>
            <a:ext cx="676875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What do you want to know </a:t>
            </a:r>
            <a:endParaRPr lang="en-US" altLang="zh-CN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about </a:t>
            </a:r>
            <a:r>
              <a:rPr lang="en-US" altLang="zh-CN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zh-CN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story? </a:t>
            </a:r>
            <a:endParaRPr lang="zh-CN" alt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573663">
            <a:off x="6086368" y="83116"/>
            <a:ext cx="2805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scared</a:t>
            </a:r>
            <a:endParaRPr lang="zh-CN" altLang="en-US" sz="4400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6" name="Picture 2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409" y="728912"/>
            <a:ext cx="2990844" cy="323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79512" y="498613"/>
            <a:ext cx="1667444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en-US" altLang="zh-CN" sz="3600" b="1" noProof="1">
                <a:solidFill>
                  <a:srgbClr val="00B050"/>
                </a:solidFill>
                <a:latin typeface="Comic Sans MS" panose="030F0702030302020204" pitchFamily="66" charset="0"/>
              </a:rPr>
              <a:t>Who</a:t>
            </a:r>
          </a:p>
          <a:p>
            <a:pPr algn="ctr">
              <a:buFontTx/>
              <a:buNone/>
              <a:defRPr/>
            </a:pPr>
            <a:r>
              <a:rPr lang="en-US" altLang="zh-CN" sz="3600" b="1" noProof="1">
                <a:solidFill>
                  <a:srgbClr val="00B050"/>
                </a:solidFill>
                <a:latin typeface="Comic Sans MS" panose="030F0702030302020204" pitchFamily="66" charset="0"/>
              </a:rPr>
              <a:t>What</a:t>
            </a:r>
          </a:p>
          <a:p>
            <a:pPr algn="ctr">
              <a:buFontTx/>
              <a:buNone/>
              <a:defRPr/>
            </a:pPr>
            <a:r>
              <a:rPr lang="en-US" altLang="zh-CN" sz="3600" b="1" noProof="1">
                <a:solidFill>
                  <a:srgbClr val="00B050"/>
                </a:solidFill>
                <a:latin typeface="Comic Sans MS" panose="030F0702030302020204" pitchFamily="66" charset="0"/>
              </a:rPr>
              <a:t>When</a:t>
            </a:r>
          </a:p>
          <a:p>
            <a:pPr algn="ctr">
              <a:buFontTx/>
              <a:buNone/>
              <a:defRPr/>
            </a:pPr>
            <a:r>
              <a:rPr lang="en-US" altLang="zh-CN" sz="3600" b="1" noProof="1">
                <a:solidFill>
                  <a:srgbClr val="00B050"/>
                </a:solidFill>
                <a:latin typeface="Comic Sans MS" panose="030F0702030302020204" pitchFamily="66" charset="0"/>
              </a:rPr>
              <a:t>Where</a:t>
            </a:r>
          </a:p>
          <a:p>
            <a:pPr algn="ctr">
              <a:buFontTx/>
              <a:buNone/>
              <a:defRPr/>
            </a:pPr>
            <a:r>
              <a:rPr lang="en-US" altLang="zh-CN" sz="3600" b="1" noProof="1">
                <a:solidFill>
                  <a:srgbClr val="00B050"/>
                </a:solidFill>
                <a:latin typeface="Comic Sans MS" panose="030F0702030302020204" pitchFamily="66" charset="0"/>
              </a:rPr>
              <a:t>Why</a:t>
            </a:r>
          </a:p>
          <a:p>
            <a:pPr algn="ctr">
              <a:buFontTx/>
              <a:buNone/>
              <a:defRPr/>
            </a:pPr>
            <a:r>
              <a:rPr lang="en-US" altLang="zh-CN" sz="3600" b="1" noProof="1">
                <a:solidFill>
                  <a:srgbClr val="00B050"/>
                </a:solidFill>
                <a:latin typeface="Comic Sans MS" panose="030F0702030302020204" pitchFamily="66" charset="0"/>
              </a:rPr>
              <a:t>How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4180d9464d62f3f5629858db05cd4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5486"/>
            <a:ext cx="5112568" cy="5112568"/>
          </a:xfrm>
          <a:prstGeom prst="rect">
            <a:avLst/>
          </a:prstGeom>
        </p:spPr>
      </p:pic>
      <p:sp>
        <p:nvSpPr>
          <p:cNvPr id="9" name="五边形 8"/>
          <p:cNvSpPr/>
          <p:nvPr/>
        </p:nvSpPr>
        <p:spPr>
          <a:xfrm>
            <a:off x="323528" y="915566"/>
            <a:ext cx="2376264" cy="432048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51720" y="1779662"/>
            <a:ext cx="5904656" cy="1008112"/>
          </a:xfrm>
        </p:spPr>
        <p:txBody>
          <a:bodyPr>
            <a:prstTxWarp prst="textChevronInverted">
              <a:avLst>
                <a:gd name="adj" fmla="val 76055"/>
              </a:avLst>
            </a:prstTxWarp>
            <a:normAutofit/>
          </a:bodyPr>
          <a:lstStyle/>
          <a:p>
            <a:r>
              <a:rPr lang="en-US" altLang="zh-CN" sz="6000" b="1" dirty="0" smtClean="0"/>
              <a:t>Let’s read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微信图片_20180827120548_副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123478"/>
            <a:ext cx="2160241" cy="720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592" y="84355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7" y="360006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>
            <a:stCxn id="24" idx="4"/>
          </p:cNvCxnSpPr>
          <p:nvPr/>
        </p:nvCxnSpPr>
        <p:spPr>
          <a:xfrm flipH="1">
            <a:off x="0" y="5037110"/>
            <a:ext cx="8760260" cy="106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4" y="123478"/>
            <a:ext cx="68526" cy="3384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0" y="350785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0" y="0"/>
            <a:ext cx="9144000" cy="123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0"/>
            <a:ext cx="437132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1619673" y="928676"/>
            <a:ext cx="1224136" cy="428628"/>
          </a:xfrm>
          <a:prstGeom prst="wedgeRoundRectCallout">
            <a:avLst>
              <a:gd name="adj1" fmla="val 69794"/>
              <a:gd name="adj2" fmla="val -9814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800" b="1" dirty="0" smtClean="0"/>
              <a:t>Level</a:t>
            </a:r>
            <a:endParaRPr lang="zh-CN" altLang="en-US" sz="2800" b="1" dirty="0"/>
          </a:p>
        </p:txBody>
      </p:sp>
      <p:sp>
        <p:nvSpPr>
          <p:cNvPr id="9" name="圆角矩形标注 8"/>
          <p:cNvSpPr/>
          <p:nvPr/>
        </p:nvSpPr>
        <p:spPr>
          <a:xfrm>
            <a:off x="1303712" y="142858"/>
            <a:ext cx="1324073" cy="428610"/>
          </a:xfrm>
          <a:prstGeom prst="wedgeRoundRectCallout">
            <a:avLst>
              <a:gd name="adj1" fmla="val 86921"/>
              <a:gd name="adj2" fmla="val 235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800" b="1" dirty="0" smtClean="0"/>
              <a:t>Series</a:t>
            </a:r>
            <a:endParaRPr lang="zh-CN" altLang="en-US" sz="2800" b="1" dirty="0"/>
          </a:p>
        </p:txBody>
      </p:sp>
      <p:sp>
        <p:nvSpPr>
          <p:cNvPr id="13" name="圆角矩形 12"/>
          <p:cNvSpPr/>
          <p:nvPr/>
        </p:nvSpPr>
        <p:spPr>
          <a:xfrm>
            <a:off x="3214678" y="214296"/>
            <a:ext cx="1214446" cy="78581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143372" y="4143386"/>
            <a:ext cx="2143140" cy="28575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143372" y="4572014"/>
            <a:ext cx="2214577" cy="35719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7358082" y="1500180"/>
            <a:ext cx="1242060" cy="432435"/>
          </a:xfrm>
          <a:prstGeom prst="wedgeRoundRectCallout">
            <a:avLst>
              <a:gd name="adj1" fmla="val -83500"/>
              <a:gd name="adj2" fmla="val -3406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800" b="1" dirty="0" smtClean="0"/>
              <a:t>Title</a:t>
            </a:r>
            <a:endParaRPr lang="zh-CN" altLang="en-US" sz="2800" b="1" dirty="0"/>
          </a:p>
        </p:txBody>
      </p:sp>
      <p:sp>
        <p:nvSpPr>
          <p:cNvPr id="12" name="圆角矩形标注 11"/>
          <p:cNvSpPr/>
          <p:nvPr/>
        </p:nvSpPr>
        <p:spPr>
          <a:xfrm>
            <a:off x="1518026" y="4526929"/>
            <a:ext cx="1946432" cy="447438"/>
          </a:xfrm>
          <a:prstGeom prst="wedgeRoundRectCallout">
            <a:avLst>
              <a:gd name="adj1" fmla="val 79275"/>
              <a:gd name="adj2" fmla="val 235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800" b="1" dirty="0" smtClean="0"/>
              <a:t>Publisher</a:t>
            </a:r>
            <a:endParaRPr lang="zh-CN" altLang="en-US" sz="2800" b="1" dirty="0"/>
          </a:p>
        </p:txBody>
      </p:sp>
      <p:sp>
        <p:nvSpPr>
          <p:cNvPr id="10" name="圆角矩形标注 9"/>
          <p:cNvSpPr/>
          <p:nvPr/>
        </p:nvSpPr>
        <p:spPr>
          <a:xfrm>
            <a:off x="7215206" y="4000510"/>
            <a:ext cx="1641025" cy="432435"/>
          </a:xfrm>
          <a:prstGeom prst="wedgeRoundRectCallout">
            <a:avLst>
              <a:gd name="adj1" fmla="val -75846"/>
              <a:gd name="adj2" fmla="val 259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800" b="1" dirty="0" smtClean="0"/>
              <a:t>Authors</a:t>
            </a:r>
            <a:endParaRPr lang="zh-CN" altLang="en-US" sz="2800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3" grpId="0" bldLvl="0" animBg="1"/>
      <p:bldP spid="14" grpId="0" bldLvl="0" animBg="1"/>
      <p:bldP spid="16" grpId="0" bldLvl="0" animBg="1"/>
      <p:bldP spid="11" grpId="0" bldLvl="0" animBg="1"/>
      <p:bldP spid="12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77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reeform 32"/>
          <p:cNvSpPr/>
          <p:nvPr/>
        </p:nvSpPr>
        <p:spPr bwMode="auto">
          <a:xfrm>
            <a:off x="172676" y="4784186"/>
            <a:ext cx="282260" cy="229063"/>
          </a:xfrm>
          <a:custGeom>
            <a:avLst/>
            <a:gdLst>
              <a:gd name="T0" fmla="+- 0 567 312"/>
              <a:gd name="T1" fmla="*/ T0 w 510"/>
              <a:gd name="T2" fmla="+- 0 10709 10709"/>
              <a:gd name="T3" fmla="*/ 10709 h 510"/>
              <a:gd name="T4" fmla="+- 0 499 312"/>
              <a:gd name="T5" fmla="*/ T4 w 510"/>
              <a:gd name="T6" fmla="+- 0 10718 10709"/>
              <a:gd name="T7" fmla="*/ 10718 h 510"/>
              <a:gd name="T8" fmla="+- 0 438 312"/>
              <a:gd name="T9" fmla="*/ T8 w 510"/>
              <a:gd name="T10" fmla="+- 0 10744 10709"/>
              <a:gd name="T11" fmla="*/ 10744 h 510"/>
              <a:gd name="T12" fmla="+- 0 387 312"/>
              <a:gd name="T13" fmla="*/ T12 w 510"/>
              <a:gd name="T14" fmla="+- 0 10784 10709"/>
              <a:gd name="T15" fmla="*/ 10784 h 510"/>
              <a:gd name="T16" fmla="+- 0 347 312"/>
              <a:gd name="T17" fmla="*/ T16 w 510"/>
              <a:gd name="T18" fmla="+- 0 10835 10709"/>
              <a:gd name="T19" fmla="*/ 10835 h 510"/>
              <a:gd name="T20" fmla="+- 0 321 312"/>
              <a:gd name="T21" fmla="*/ T20 w 510"/>
              <a:gd name="T22" fmla="+- 0 10896 10709"/>
              <a:gd name="T23" fmla="*/ 10896 h 510"/>
              <a:gd name="T24" fmla="+- 0 312 312"/>
              <a:gd name="T25" fmla="*/ T24 w 510"/>
              <a:gd name="T26" fmla="+- 0 10964 10709"/>
              <a:gd name="T27" fmla="*/ 10964 h 510"/>
              <a:gd name="T28" fmla="+- 0 321 312"/>
              <a:gd name="T29" fmla="*/ T28 w 510"/>
              <a:gd name="T30" fmla="+- 0 11032 10709"/>
              <a:gd name="T31" fmla="*/ 11032 h 510"/>
              <a:gd name="T32" fmla="+- 0 347 312"/>
              <a:gd name="T33" fmla="*/ T32 w 510"/>
              <a:gd name="T34" fmla="+- 0 11092 10709"/>
              <a:gd name="T35" fmla="*/ 11092 h 510"/>
              <a:gd name="T36" fmla="+- 0 387 312"/>
              <a:gd name="T37" fmla="*/ T36 w 510"/>
              <a:gd name="T38" fmla="+- 0 11144 10709"/>
              <a:gd name="T39" fmla="*/ 11144 h 510"/>
              <a:gd name="T40" fmla="+- 0 438 312"/>
              <a:gd name="T41" fmla="*/ T40 w 510"/>
              <a:gd name="T42" fmla="+- 0 11184 10709"/>
              <a:gd name="T43" fmla="*/ 11184 h 510"/>
              <a:gd name="T44" fmla="+- 0 499 312"/>
              <a:gd name="T45" fmla="*/ T44 w 510"/>
              <a:gd name="T46" fmla="+- 0 11210 10709"/>
              <a:gd name="T47" fmla="*/ 11210 h 510"/>
              <a:gd name="T48" fmla="+- 0 567 312"/>
              <a:gd name="T49" fmla="*/ T48 w 510"/>
              <a:gd name="T50" fmla="+- 0 11219 10709"/>
              <a:gd name="T51" fmla="*/ 11219 h 510"/>
              <a:gd name="T52" fmla="+- 0 635 312"/>
              <a:gd name="T53" fmla="*/ T52 w 510"/>
              <a:gd name="T54" fmla="+- 0 11210 10709"/>
              <a:gd name="T55" fmla="*/ 11210 h 510"/>
              <a:gd name="T56" fmla="+- 0 695 312"/>
              <a:gd name="T57" fmla="*/ T56 w 510"/>
              <a:gd name="T58" fmla="+- 0 11184 10709"/>
              <a:gd name="T59" fmla="*/ 11184 h 510"/>
              <a:gd name="T60" fmla="+- 0 747 312"/>
              <a:gd name="T61" fmla="*/ T60 w 510"/>
              <a:gd name="T62" fmla="+- 0 11144 10709"/>
              <a:gd name="T63" fmla="*/ 11144 h 510"/>
              <a:gd name="T64" fmla="+- 0 787 312"/>
              <a:gd name="T65" fmla="*/ T64 w 510"/>
              <a:gd name="T66" fmla="+- 0 11092 10709"/>
              <a:gd name="T67" fmla="*/ 11092 h 510"/>
              <a:gd name="T68" fmla="+- 0 813 312"/>
              <a:gd name="T69" fmla="*/ T68 w 510"/>
              <a:gd name="T70" fmla="+- 0 11032 10709"/>
              <a:gd name="T71" fmla="*/ 11032 h 510"/>
              <a:gd name="T72" fmla="+- 0 822 312"/>
              <a:gd name="T73" fmla="*/ T72 w 510"/>
              <a:gd name="T74" fmla="+- 0 10964 10709"/>
              <a:gd name="T75" fmla="*/ 10964 h 510"/>
              <a:gd name="T76" fmla="+- 0 813 312"/>
              <a:gd name="T77" fmla="*/ T76 w 510"/>
              <a:gd name="T78" fmla="+- 0 10896 10709"/>
              <a:gd name="T79" fmla="*/ 10896 h 510"/>
              <a:gd name="T80" fmla="+- 0 787 312"/>
              <a:gd name="T81" fmla="*/ T80 w 510"/>
              <a:gd name="T82" fmla="+- 0 10835 10709"/>
              <a:gd name="T83" fmla="*/ 10835 h 510"/>
              <a:gd name="T84" fmla="+- 0 747 312"/>
              <a:gd name="T85" fmla="*/ T84 w 510"/>
              <a:gd name="T86" fmla="+- 0 10784 10709"/>
              <a:gd name="T87" fmla="*/ 10784 h 510"/>
              <a:gd name="T88" fmla="+- 0 695 312"/>
              <a:gd name="T89" fmla="*/ T88 w 510"/>
              <a:gd name="T90" fmla="+- 0 10744 10709"/>
              <a:gd name="T91" fmla="*/ 10744 h 510"/>
              <a:gd name="T92" fmla="+- 0 635 312"/>
              <a:gd name="T93" fmla="*/ T92 w 510"/>
              <a:gd name="T94" fmla="+- 0 10718 10709"/>
              <a:gd name="T95" fmla="*/ 10718 h 510"/>
              <a:gd name="T96" fmla="+- 0 567 312"/>
              <a:gd name="T97" fmla="*/ T96 w 510"/>
              <a:gd name="T98" fmla="+- 0 10709 10709"/>
              <a:gd name="T99" fmla="*/ 10709 h 5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</a:cxnLst>
            <a:rect l="0" t="0" r="r" b="b"/>
            <a:pathLst>
              <a:path w="510" h="510">
                <a:moveTo>
                  <a:pt x="255" y="0"/>
                </a:moveTo>
                <a:lnTo>
                  <a:pt x="187" y="9"/>
                </a:lnTo>
                <a:lnTo>
                  <a:pt x="126" y="35"/>
                </a:lnTo>
                <a:lnTo>
                  <a:pt x="75" y="75"/>
                </a:lnTo>
                <a:lnTo>
                  <a:pt x="35" y="126"/>
                </a:lnTo>
                <a:lnTo>
                  <a:pt x="9" y="187"/>
                </a:lnTo>
                <a:lnTo>
                  <a:pt x="0" y="255"/>
                </a:lnTo>
                <a:lnTo>
                  <a:pt x="9" y="323"/>
                </a:lnTo>
                <a:lnTo>
                  <a:pt x="35" y="383"/>
                </a:lnTo>
                <a:lnTo>
                  <a:pt x="75" y="435"/>
                </a:lnTo>
                <a:lnTo>
                  <a:pt x="126" y="475"/>
                </a:lnTo>
                <a:lnTo>
                  <a:pt x="187" y="501"/>
                </a:lnTo>
                <a:lnTo>
                  <a:pt x="255" y="510"/>
                </a:lnTo>
                <a:lnTo>
                  <a:pt x="323" y="501"/>
                </a:lnTo>
                <a:lnTo>
                  <a:pt x="383" y="475"/>
                </a:lnTo>
                <a:lnTo>
                  <a:pt x="435" y="435"/>
                </a:lnTo>
                <a:lnTo>
                  <a:pt x="475" y="383"/>
                </a:lnTo>
                <a:lnTo>
                  <a:pt x="501" y="323"/>
                </a:lnTo>
                <a:lnTo>
                  <a:pt x="510" y="255"/>
                </a:lnTo>
                <a:lnTo>
                  <a:pt x="501" y="187"/>
                </a:lnTo>
                <a:lnTo>
                  <a:pt x="475" y="126"/>
                </a:lnTo>
                <a:lnTo>
                  <a:pt x="435" y="75"/>
                </a:lnTo>
                <a:lnTo>
                  <a:pt x="383" y="35"/>
                </a:lnTo>
                <a:lnTo>
                  <a:pt x="323" y="9"/>
                </a:lnTo>
                <a:lnTo>
                  <a:pt x="255" y="0"/>
                </a:lnTo>
                <a:close/>
              </a:path>
            </a:pathLst>
          </a:custGeom>
          <a:solidFill>
            <a:srgbClr val="6379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788024" y="411510"/>
            <a:ext cx="421196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</a:t>
            </a:r>
            <a:r>
              <a:rPr lang="en-US" altLang="zh-CN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What did the king </a:t>
            </a:r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see?</a:t>
            </a:r>
          </a:p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 saw…</a:t>
            </a:r>
          </a:p>
          <a:p>
            <a:pPr>
              <a:buFontTx/>
              <a:buNone/>
              <a:defRPr/>
            </a:pPr>
            <a:endParaRPr lang="en-US" altLang="zh-CN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 What did the king </a:t>
            </a:r>
            <a:r>
              <a:rPr lang="en-US" altLang="zh-CN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want to </a:t>
            </a:r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do?</a:t>
            </a:r>
          </a:p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 wanted to…</a:t>
            </a:r>
            <a:endParaRPr lang="zh-CN" altLang="en-US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5076" y="1635646"/>
            <a:ext cx="1944688" cy="13358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0694" y="150018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/>
              <a:t>Look! </a:t>
            </a:r>
            <a:endParaRPr lang="zh-CN" altLang="zh-CN" sz="2800" dirty="0"/>
          </a:p>
          <a:p>
            <a:r>
              <a:rPr lang="en-US" altLang="zh-CN" sz="2800" dirty="0"/>
              <a:t>The king is </a:t>
            </a:r>
            <a:endParaRPr lang="zh-CN" altLang="zh-CN" sz="2800" dirty="0"/>
          </a:p>
          <a:p>
            <a:r>
              <a:rPr lang="en-US" altLang="zh-CN" sz="2800" dirty="0"/>
              <a:t>going for a ride!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3079" cy="509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3"/>
          <p:cNvGrpSpPr/>
          <p:nvPr/>
        </p:nvGrpSpPr>
        <p:grpSpPr bwMode="auto">
          <a:xfrm>
            <a:off x="0" y="0"/>
            <a:ext cx="4644008" cy="5143500"/>
            <a:chOff x="0" y="0"/>
            <a:chExt cx="8391" cy="11509"/>
          </a:xfrm>
        </p:grpSpPr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0"/>
              <a:ext cx="818" cy="1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391" cy="1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36"/>
            <p:cNvSpPr/>
            <p:nvPr/>
          </p:nvSpPr>
          <p:spPr bwMode="auto">
            <a:xfrm>
              <a:off x="312" y="10709"/>
              <a:ext cx="510" cy="510"/>
            </a:xfrm>
            <a:custGeom>
              <a:avLst/>
              <a:gdLst>
                <a:gd name="T0" fmla="+- 0 567 312"/>
                <a:gd name="T1" fmla="*/ T0 w 510"/>
                <a:gd name="T2" fmla="+- 0 10709 10709"/>
                <a:gd name="T3" fmla="*/ 10709 h 510"/>
                <a:gd name="T4" fmla="+- 0 499 312"/>
                <a:gd name="T5" fmla="*/ T4 w 510"/>
                <a:gd name="T6" fmla="+- 0 10718 10709"/>
                <a:gd name="T7" fmla="*/ 10718 h 510"/>
                <a:gd name="T8" fmla="+- 0 438 312"/>
                <a:gd name="T9" fmla="*/ T8 w 510"/>
                <a:gd name="T10" fmla="+- 0 10744 10709"/>
                <a:gd name="T11" fmla="*/ 10744 h 510"/>
                <a:gd name="T12" fmla="+- 0 387 312"/>
                <a:gd name="T13" fmla="*/ T12 w 510"/>
                <a:gd name="T14" fmla="+- 0 10784 10709"/>
                <a:gd name="T15" fmla="*/ 10784 h 510"/>
                <a:gd name="T16" fmla="+- 0 347 312"/>
                <a:gd name="T17" fmla="*/ T16 w 510"/>
                <a:gd name="T18" fmla="+- 0 10835 10709"/>
                <a:gd name="T19" fmla="*/ 10835 h 510"/>
                <a:gd name="T20" fmla="+- 0 321 312"/>
                <a:gd name="T21" fmla="*/ T20 w 510"/>
                <a:gd name="T22" fmla="+- 0 10896 10709"/>
                <a:gd name="T23" fmla="*/ 10896 h 510"/>
                <a:gd name="T24" fmla="+- 0 312 312"/>
                <a:gd name="T25" fmla="*/ T24 w 510"/>
                <a:gd name="T26" fmla="+- 0 10964 10709"/>
                <a:gd name="T27" fmla="*/ 10964 h 510"/>
                <a:gd name="T28" fmla="+- 0 321 312"/>
                <a:gd name="T29" fmla="*/ T28 w 510"/>
                <a:gd name="T30" fmla="+- 0 11032 10709"/>
                <a:gd name="T31" fmla="*/ 11032 h 510"/>
                <a:gd name="T32" fmla="+- 0 347 312"/>
                <a:gd name="T33" fmla="*/ T32 w 510"/>
                <a:gd name="T34" fmla="+- 0 11092 10709"/>
                <a:gd name="T35" fmla="*/ 11092 h 510"/>
                <a:gd name="T36" fmla="+- 0 387 312"/>
                <a:gd name="T37" fmla="*/ T36 w 510"/>
                <a:gd name="T38" fmla="+- 0 11144 10709"/>
                <a:gd name="T39" fmla="*/ 11144 h 510"/>
                <a:gd name="T40" fmla="+- 0 438 312"/>
                <a:gd name="T41" fmla="*/ T40 w 510"/>
                <a:gd name="T42" fmla="+- 0 11184 10709"/>
                <a:gd name="T43" fmla="*/ 11184 h 510"/>
                <a:gd name="T44" fmla="+- 0 499 312"/>
                <a:gd name="T45" fmla="*/ T44 w 510"/>
                <a:gd name="T46" fmla="+- 0 11210 10709"/>
                <a:gd name="T47" fmla="*/ 11210 h 510"/>
                <a:gd name="T48" fmla="+- 0 567 312"/>
                <a:gd name="T49" fmla="*/ T48 w 510"/>
                <a:gd name="T50" fmla="+- 0 11219 10709"/>
                <a:gd name="T51" fmla="*/ 11219 h 510"/>
                <a:gd name="T52" fmla="+- 0 635 312"/>
                <a:gd name="T53" fmla="*/ T52 w 510"/>
                <a:gd name="T54" fmla="+- 0 11210 10709"/>
                <a:gd name="T55" fmla="*/ 11210 h 510"/>
                <a:gd name="T56" fmla="+- 0 695 312"/>
                <a:gd name="T57" fmla="*/ T56 w 510"/>
                <a:gd name="T58" fmla="+- 0 11184 10709"/>
                <a:gd name="T59" fmla="*/ 11184 h 510"/>
                <a:gd name="T60" fmla="+- 0 747 312"/>
                <a:gd name="T61" fmla="*/ T60 w 510"/>
                <a:gd name="T62" fmla="+- 0 11144 10709"/>
                <a:gd name="T63" fmla="*/ 11144 h 510"/>
                <a:gd name="T64" fmla="+- 0 787 312"/>
                <a:gd name="T65" fmla="*/ T64 w 510"/>
                <a:gd name="T66" fmla="+- 0 11092 10709"/>
                <a:gd name="T67" fmla="*/ 11092 h 510"/>
                <a:gd name="T68" fmla="+- 0 813 312"/>
                <a:gd name="T69" fmla="*/ T68 w 510"/>
                <a:gd name="T70" fmla="+- 0 11032 10709"/>
                <a:gd name="T71" fmla="*/ 11032 h 510"/>
                <a:gd name="T72" fmla="+- 0 822 312"/>
                <a:gd name="T73" fmla="*/ T72 w 510"/>
                <a:gd name="T74" fmla="+- 0 10964 10709"/>
                <a:gd name="T75" fmla="*/ 10964 h 510"/>
                <a:gd name="T76" fmla="+- 0 813 312"/>
                <a:gd name="T77" fmla="*/ T76 w 510"/>
                <a:gd name="T78" fmla="+- 0 10896 10709"/>
                <a:gd name="T79" fmla="*/ 10896 h 510"/>
                <a:gd name="T80" fmla="+- 0 787 312"/>
                <a:gd name="T81" fmla="*/ T80 w 510"/>
                <a:gd name="T82" fmla="+- 0 10835 10709"/>
                <a:gd name="T83" fmla="*/ 10835 h 510"/>
                <a:gd name="T84" fmla="+- 0 747 312"/>
                <a:gd name="T85" fmla="*/ T84 w 510"/>
                <a:gd name="T86" fmla="+- 0 10784 10709"/>
                <a:gd name="T87" fmla="*/ 10784 h 510"/>
                <a:gd name="T88" fmla="+- 0 695 312"/>
                <a:gd name="T89" fmla="*/ T88 w 510"/>
                <a:gd name="T90" fmla="+- 0 10744 10709"/>
                <a:gd name="T91" fmla="*/ 10744 h 510"/>
                <a:gd name="T92" fmla="+- 0 635 312"/>
                <a:gd name="T93" fmla="*/ T92 w 510"/>
                <a:gd name="T94" fmla="+- 0 10718 10709"/>
                <a:gd name="T95" fmla="*/ 10718 h 510"/>
                <a:gd name="T96" fmla="+- 0 567 312"/>
                <a:gd name="T97" fmla="*/ T96 w 510"/>
                <a:gd name="T98" fmla="+- 0 10709 10709"/>
                <a:gd name="T99" fmla="*/ 10709 h 5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10" h="510">
                  <a:moveTo>
                    <a:pt x="255" y="0"/>
                  </a:moveTo>
                  <a:lnTo>
                    <a:pt x="187" y="9"/>
                  </a:lnTo>
                  <a:lnTo>
                    <a:pt x="126" y="35"/>
                  </a:lnTo>
                  <a:lnTo>
                    <a:pt x="75" y="75"/>
                  </a:lnTo>
                  <a:lnTo>
                    <a:pt x="35" y="126"/>
                  </a:lnTo>
                  <a:lnTo>
                    <a:pt x="9" y="187"/>
                  </a:lnTo>
                  <a:lnTo>
                    <a:pt x="0" y="255"/>
                  </a:lnTo>
                  <a:lnTo>
                    <a:pt x="9" y="323"/>
                  </a:lnTo>
                  <a:lnTo>
                    <a:pt x="35" y="383"/>
                  </a:lnTo>
                  <a:lnTo>
                    <a:pt x="75" y="435"/>
                  </a:lnTo>
                  <a:lnTo>
                    <a:pt x="126" y="475"/>
                  </a:lnTo>
                  <a:lnTo>
                    <a:pt x="187" y="501"/>
                  </a:lnTo>
                  <a:lnTo>
                    <a:pt x="255" y="510"/>
                  </a:lnTo>
                  <a:lnTo>
                    <a:pt x="323" y="501"/>
                  </a:lnTo>
                  <a:lnTo>
                    <a:pt x="383" y="475"/>
                  </a:lnTo>
                  <a:lnTo>
                    <a:pt x="435" y="435"/>
                  </a:lnTo>
                  <a:lnTo>
                    <a:pt x="475" y="383"/>
                  </a:lnTo>
                  <a:lnTo>
                    <a:pt x="501" y="323"/>
                  </a:lnTo>
                  <a:lnTo>
                    <a:pt x="510" y="255"/>
                  </a:lnTo>
                  <a:lnTo>
                    <a:pt x="501" y="187"/>
                  </a:lnTo>
                  <a:lnTo>
                    <a:pt x="475" y="126"/>
                  </a:lnTo>
                  <a:lnTo>
                    <a:pt x="435" y="75"/>
                  </a:lnTo>
                  <a:lnTo>
                    <a:pt x="383" y="35"/>
                  </a:lnTo>
                  <a:lnTo>
                    <a:pt x="323" y="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637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88024" y="411510"/>
            <a:ext cx="421196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</a:t>
            </a:r>
            <a:r>
              <a:rPr lang="en-US" altLang="zh-CN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</a:t>
            </a:r>
            <a:r>
              <a:rPr lang="en-US" altLang="zh-CN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did the king </a:t>
            </a:r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feel?</a:t>
            </a:r>
          </a:p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 was…</a:t>
            </a:r>
          </a:p>
          <a:p>
            <a:pPr>
              <a:buFontTx/>
              <a:buNone/>
              <a:defRPr/>
            </a:pPr>
            <a:endParaRPr lang="en-US" altLang="zh-CN" sz="24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 What did people think?</a:t>
            </a:r>
          </a:p>
        </p:txBody>
      </p:sp>
      <p:sp>
        <p:nvSpPr>
          <p:cNvPr id="7" name="椭圆 6"/>
          <p:cNvSpPr/>
          <p:nvPr/>
        </p:nvSpPr>
        <p:spPr>
          <a:xfrm>
            <a:off x="2699320" y="60163"/>
            <a:ext cx="1944688" cy="13358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051720" y="3219823"/>
            <a:ext cx="2520280" cy="19376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2008" y="2268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</a:rPr>
              <a:t>The wheel went </a:t>
            </a:r>
            <a:endParaRPr lang="en-US" altLang="zh-CN" sz="2400" dirty="0" smtClean="0">
              <a:solidFill>
                <a:srgbClr val="002060"/>
              </a:solidFill>
            </a:endParaRPr>
          </a:p>
          <a:p>
            <a:r>
              <a:rPr lang="en-US" altLang="zh-CN" sz="2400" dirty="0" smtClean="0">
                <a:solidFill>
                  <a:srgbClr val="002060"/>
                </a:solidFill>
              </a:rPr>
              <a:t>up </a:t>
            </a:r>
            <a:r>
              <a:rPr lang="en-US" altLang="zh-CN" sz="2400" dirty="0">
                <a:solidFill>
                  <a:srgbClr val="002060"/>
                </a:solidFill>
              </a:rPr>
              <a:t>and over,</a:t>
            </a:r>
            <a:endParaRPr lang="zh-CN" altLang="zh-CN" sz="2400" dirty="0">
              <a:solidFill>
                <a:srgbClr val="002060"/>
              </a:solidFill>
            </a:endParaRPr>
          </a:p>
          <a:p>
            <a:r>
              <a:rPr lang="en-US" altLang="zh-CN" sz="2400" dirty="0">
                <a:solidFill>
                  <a:srgbClr val="002060"/>
                </a:solidFill>
              </a:rPr>
              <a:t>up </a:t>
            </a:r>
            <a:r>
              <a:rPr lang="en-US" altLang="zh-CN" sz="2400" dirty="0" smtClean="0">
                <a:solidFill>
                  <a:srgbClr val="002060"/>
                </a:solidFill>
              </a:rPr>
              <a:t>and </a:t>
            </a:r>
            <a:r>
              <a:rPr lang="en-US" altLang="zh-CN" sz="2400" dirty="0">
                <a:solidFill>
                  <a:srgbClr val="002060"/>
                </a:solidFill>
              </a:rPr>
              <a:t>over.</a:t>
            </a:r>
            <a:endParaRPr lang="zh-CN" altLang="zh-CN" sz="2400" dirty="0">
              <a:solidFill>
                <a:srgbClr val="002060"/>
              </a:solidFill>
            </a:endParaRPr>
          </a:p>
          <a:p>
            <a:r>
              <a:rPr lang="en-US" altLang="zh-CN" sz="2400" dirty="0">
                <a:solidFill>
                  <a:srgbClr val="002060"/>
                </a:solidFill>
              </a:rPr>
              <a:t>“This is good.  I like it!”</a:t>
            </a:r>
            <a:endParaRPr lang="zh-CN" altLang="zh-CN" sz="2400" dirty="0">
              <a:solidFill>
                <a:srgbClr val="002060"/>
              </a:solidFill>
            </a:endParaRPr>
          </a:p>
          <a:p>
            <a:r>
              <a:rPr lang="en-US" altLang="zh-CN" sz="2400" dirty="0">
                <a:solidFill>
                  <a:srgbClr val="002060"/>
                </a:solidFill>
              </a:rPr>
              <a:t>shouted the king.</a:t>
            </a:r>
            <a:endParaRPr lang="zh-CN" altLang="zh-C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737"/>
            <a:ext cx="4644008" cy="515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236296" y="1618853"/>
            <a:ext cx="165576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CN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951"/>
            <a:ext cx="4500562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388</TotalTime>
  <Words>748</Words>
  <Application>Microsoft Office PowerPoint</Application>
  <PresentationFormat>全屏显示(16:9)</PresentationFormat>
  <Paragraphs>184</Paragraphs>
  <Slides>29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演示文稿1</vt:lpstr>
      <vt:lpstr>幻灯片 1</vt:lpstr>
      <vt:lpstr>幻灯片 2</vt:lpstr>
      <vt:lpstr>幻灯片 3</vt:lpstr>
      <vt:lpstr>Let’s read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FLTRP</cp:lastModifiedBy>
  <cp:revision>176</cp:revision>
  <dcterms:created xsi:type="dcterms:W3CDTF">2018-08-27T06:46:00Z</dcterms:created>
  <dcterms:modified xsi:type="dcterms:W3CDTF">2018-11-23T08:52:35Z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