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635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751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159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19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788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004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09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515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373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8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93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91C8E-4916-7943-B23A-9E05154ACD9F}" type="datetimeFigureOut">
              <a:rPr kumimoji="1" lang="zh-CN" altLang="en-US" smtClean="0"/>
              <a:pPr/>
              <a:t>2019/1/19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278E-01FF-5B4C-85A6-2725905F65F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894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5.jpeg"/><Relationship Id="rId7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4.jpeg"/><Relationship Id="rId5" Type="http://schemas.openxmlformats.org/officeDocument/2006/relationships/image" Target="../media/image13.jpeg"/><Relationship Id="rId10" Type="http://schemas.openxmlformats.org/officeDocument/2006/relationships/image" Target="../media/image3.jpeg"/><Relationship Id="rId4" Type="http://schemas.openxmlformats.org/officeDocument/2006/relationships/image" Target="../media/image14.jpe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980388"/>
            <a:ext cx="7772400" cy="1470025"/>
          </a:xfrm>
        </p:spPr>
        <p:txBody>
          <a:bodyPr/>
          <a:lstStyle/>
          <a:p>
            <a:r>
              <a:rPr kumimoji="1" lang="en-US" altLang="zh-CN" dirty="0" smtClean="0"/>
              <a:t>Sailor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Sid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Sick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0" y="0"/>
            <a:ext cx="261953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a typeface="黑体" pitchFamily="49" charset="-122"/>
              </a:rPr>
              <a:t>多维阅读 第</a:t>
            </a:r>
            <a:r>
              <a:rPr lang="en-US" altLang="zh-CN" sz="2800" b="1" dirty="0" smtClean="0">
                <a:ea typeface="黑体" pitchFamily="49" charset="-122"/>
              </a:rPr>
              <a:t>4</a:t>
            </a:r>
            <a:r>
              <a:rPr lang="zh-CN" altLang="en-US" sz="2800" b="1" dirty="0" smtClean="0">
                <a:ea typeface="黑体" pitchFamily="49" charset="-122"/>
              </a:rPr>
              <a:t>级</a:t>
            </a:r>
            <a:endParaRPr lang="zh-CN" altLang="en-US" sz="2800" b="1" dirty="0">
              <a:ea typeface="黑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398" y="2336064"/>
            <a:ext cx="6666338" cy="452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2906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650" y="1368973"/>
            <a:ext cx="3908552" cy="538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1" y="0"/>
            <a:ext cx="317683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410399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9 读物 新西兰\Package 4 全部\多维阅读第4级\多维阅读第4级 封面扉页及图片\多维阅读第4级 正文-jpg\3-水手锡德晕船了\3-水手锡德晕船了_页面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326" y="1417638"/>
            <a:ext cx="3910746" cy="5307602"/>
          </a:xfrm>
          <a:prstGeom prst="rect">
            <a:avLst/>
          </a:prstGeom>
          <a:noFill/>
        </p:spPr>
      </p:pic>
      <p:sp>
        <p:nvSpPr>
          <p:cNvPr id="6" name="TextBox 35"/>
          <p:cNvSpPr txBox="1"/>
          <p:nvPr/>
        </p:nvSpPr>
        <p:spPr>
          <a:xfrm>
            <a:off x="0" y="0"/>
            <a:ext cx="298782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Let’s retell!</a:t>
            </a:r>
          </a:p>
        </p:txBody>
      </p:sp>
    </p:spTree>
    <p:extLst>
      <p:ext uri="{BB962C8B-B14F-4D97-AF65-F5344CB8AC3E}">
        <p14:creationId xmlns:p14="http://schemas.microsoft.com/office/powerpoint/2010/main" val="215065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/>
          <p:cNvSpPr txBox="1"/>
          <p:nvPr/>
        </p:nvSpPr>
        <p:spPr>
          <a:xfrm>
            <a:off x="0" y="1"/>
            <a:ext cx="2149311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Act out!</a:t>
            </a:r>
          </a:p>
        </p:txBody>
      </p:sp>
      <p:pic>
        <p:nvPicPr>
          <p:cNvPr id="26" name="Picture 5" descr="D:\9 读物 新西兰\Package 4 全部\多维阅读第4级\多维阅读第4级 封面扉页及图片\多维阅读第4级 正文-jpg\3-水手锡德晕船了\3-水手锡德晕船了_页面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9372" y="4104119"/>
            <a:ext cx="1705208" cy="2314281"/>
          </a:xfrm>
          <a:prstGeom prst="rect">
            <a:avLst/>
          </a:prstGeom>
          <a:noFill/>
        </p:spPr>
      </p:pic>
      <p:pic>
        <p:nvPicPr>
          <p:cNvPr id="25" name="Picture 2" descr="D:\9 读物 新西兰\Package 4 全部\多维阅读第4级\多维阅读第4级 封面扉页及图片\多维阅读第4级 正文-jpg\3-水手锡德晕船了\3-水手锡德晕船了_页面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1592" y="4094692"/>
            <a:ext cx="1705208" cy="2314281"/>
          </a:xfrm>
          <a:prstGeom prst="rect">
            <a:avLst/>
          </a:prstGeom>
          <a:noFill/>
        </p:spPr>
      </p:pic>
      <p:pic>
        <p:nvPicPr>
          <p:cNvPr id="28" name="Picture 3" descr="D:\9 读物 新西兰\Package 4 全部\多维阅读第4级\多维阅读第4级 封面扉页及图片\多维阅读第4级 正文-jpg\3-水手锡德晕船了\3-水手锡德晕船了_页面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8648" y="4104119"/>
            <a:ext cx="1698262" cy="2304854"/>
          </a:xfrm>
          <a:prstGeom prst="rect">
            <a:avLst/>
          </a:prstGeom>
          <a:noFill/>
        </p:spPr>
      </p:pic>
      <p:pic>
        <p:nvPicPr>
          <p:cNvPr id="27" name="Picture 2" descr="D:\9 读物 新西兰\Package 4 全部\多维阅读第4级\多维阅读第4级 封面扉页及图片\多维阅读第4级 正文-jpg\3-水手锡德晕船了\3-水手锡德晕船了_页面_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4706" y="4104119"/>
            <a:ext cx="1698262" cy="2304854"/>
          </a:xfrm>
          <a:prstGeom prst="rect">
            <a:avLst/>
          </a:prstGeom>
          <a:noFill/>
        </p:spPr>
      </p:pic>
      <p:pic>
        <p:nvPicPr>
          <p:cNvPr id="29" name="Picture 2" descr="D:\9 读物 新西兰\Package 4 全部\多维阅读第4级\多维阅读第4级 封面扉页及图片\多维阅读第4级 正文-jpg\3-水手锡德晕船了\3-水手锡德晕船了_页面_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9310" y="4113546"/>
            <a:ext cx="1691316" cy="2295427"/>
          </a:xfrm>
          <a:prstGeom prst="rect">
            <a:avLst/>
          </a:prstGeom>
          <a:noFill/>
        </p:spPr>
      </p:pic>
      <p:pic>
        <p:nvPicPr>
          <p:cNvPr id="30" name="Picture 3" descr="D:\9 读物 新西兰\Package 4 全部\多维阅读第4级\多维阅读第4级 封面扉页及图片\多维阅读第4级 正文-jpg\3-水手锡德晕船了\3-水手锡德晕船了_页面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10" y="4122973"/>
            <a:ext cx="1691316" cy="2295427"/>
          </a:xfrm>
          <a:prstGeom prst="rect">
            <a:avLst/>
          </a:prstGeom>
          <a:noFill/>
        </p:spPr>
      </p:pic>
      <p:pic>
        <p:nvPicPr>
          <p:cNvPr id="32" name="Picture 3" descr="D:\9 读物 新西兰\Package 4 全部\多维阅读第4级\多维阅读第4级 封面扉页及图片\多维阅读第4级 正文-jpg\3-水手锡德晕船了\3-水手锡德晕船了_页面_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242" y="1223033"/>
            <a:ext cx="1650700" cy="2240303"/>
          </a:xfrm>
          <a:prstGeom prst="rect">
            <a:avLst/>
          </a:prstGeom>
          <a:noFill/>
        </p:spPr>
      </p:pic>
      <p:pic>
        <p:nvPicPr>
          <p:cNvPr id="31" name="Picture 2" descr="D:\9 读物 新西兰\Package 4 全部\多维阅读第4级\多维阅读第4级 封面扉页及图片\多维阅读第4级 正文-jpg\3-水手锡德晕船了\3-水手锡德晕船了_页面_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3233" y="1202290"/>
            <a:ext cx="1650700" cy="2240303"/>
          </a:xfrm>
          <a:prstGeom prst="rect">
            <a:avLst/>
          </a:prstGeom>
          <a:noFill/>
        </p:spPr>
      </p:pic>
      <p:pic>
        <p:nvPicPr>
          <p:cNvPr id="33" name="Picture 2" descr="D:\9 读物 新西兰\Package 4 全部\多维阅读第4级\多维阅读第4级 封面扉页及图片\多维阅读第4级 正文-jpg\3-水手锡德晕船了\3-水手锡德晕船了_页面_0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4550" y="1202290"/>
            <a:ext cx="1650700" cy="2240303"/>
          </a:xfrm>
          <a:prstGeom prst="rect">
            <a:avLst/>
          </a:prstGeom>
          <a:noFill/>
        </p:spPr>
      </p:pic>
      <p:pic>
        <p:nvPicPr>
          <p:cNvPr id="34" name="Picture 3" descr="D:\9 读物 新西兰\Package 4 全部\多维阅读第4级\多维阅读第4级 封面扉页及图片\多维阅读第4级 正文-jpg\3-水手锡德晕船了\3-水手锡德晕船了_页面_0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06210" y="1223033"/>
            <a:ext cx="1650700" cy="2240303"/>
          </a:xfrm>
          <a:prstGeom prst="rect">
            <a:avLst/>
          </a:prstGeom>
          <a:noFill/>
        </p:spPr>
      </p:pic>
      <p:pic>
        <p:nvPicPr>
          <p:cNvPr id="35" name="Picture 2" descr="D:\9 读物 新西兰\Package 4 全部\多维阅读第4级\多维阅读第4级 封面扉页及图片\多维阅读第4级 正文-jpg\3-水手锡德晕船了\3-水手锡德晕船了_页面_0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75715" y="1271604"/>
            <a:ext cx="1614911" cy="2191732"/>
          </a:xfrm>
          <a:prstGeom prst="rect">
            <a:avLst/>
          </a:prstGeom>
          <a:noFill/>
        </p:spPr>
      </p:pic>
      <p:pic>
        <p:nvPicPr>
          <p:cNvPr id="36" name="Picture 3" descr="D:\9 读物 新西兰\Package 4 全部\多维阅读第4级\多维阅读第4级 封面扉页及图片\多维阅读第4级 正文-jpg\3-水手锡德晕船了\3-水手锡德晕船了_页面_0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271604"/>
            <a:ext cx="1614911" cy="2191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113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517" y="28280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If your friend were sick,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what </a:t>
            </a:r>
            <a:r>
              <a:rPr lang="en-US" altLang="zh-CN" dirty="0"/>
              <a:t>would you do?</a:t>
            </a:r>
            <a:r>
              <a:rPr lang="zh-CN" altLang="zh-CN" dirty="0" smtClean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4" name="TextBox 35"/>
          <p:cNvSpPr txBox="1"/>
          <p:nvPr/>
        </p:nvSpPr>
        <p:spPr>
          <a:xfrm>
            <a:off x="0" y="1"/>
            <a:ext cx="323339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Think and discuss.</a:t>
            </a:r>
          </a:p>
        </p:txBody>
      </p:sp>
    </p:spTree>
    <p:extLst>
      <p:ext uri="{BB962C8B-B14F-4D97-AF65-F5344CB8AC3E}">
        <p14:creationId xmlns:p14="http://schemas.microsoft.com/office/powerpoint/2010/main" val="112986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Listen to the audio and read the story.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宋体" pitchFamily="2" charset="-122"/>
            </a:endParaRPr>
          </a:p>
          <a:p>
            <a:pPr marL="363538" lvl="0" indent="-363538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  <a:t>Tell the story to your parents.</a:t>
            </a:r>
            <a:b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Times New Roman" pitchFamily="18" charset="0"/>
              </a:rPr>
            </a:b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ea typeface="宋体" pitchFamily="2" charset="-122"/>
                <a:cs typeface="Times New Roman" pitchFamily="18" charset="0"/>
              </a:rPr>
              <a:t>Act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effectLst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ea typeface="宋体" pitchFamily="2" charset="-122"/>
                <a:cs typeface="Times New Roman" pitchFamily="18" charset="0"/>
              </a:rPr>
              <a:t>out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effectLst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ea typeface="宋体" pitchFamily="2" charset="-122"/>
                <a:cs typeface="Times New Roman" pitchFamily="18" charset="0"/>
              </a:rPr>
              <a:t>the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effectLst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ea typeface="宋体" pitchFamily="2" charset="-122"/>
                <a:cs typeface="Times New Roman" pitchFamily="18" charset="0"/>
              </a:rPr>
              <a:t>story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effectLst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ea typeface="宋体" pitchFamily="2" charset="-122"/>
                <a:cs typeface="Times New Roman" pitchFamily="18" charset="0"/>
              </a:rPr>
              <a:t>in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effectLst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ea typeface="宋体" pitchFamily="2" charset="-122"/>
                <a:cs typeface="Times New Roman" pitchFamily="18" charset="0"/>
              </a:rPr>
              <a:t>you</a:t>
            </a:r>
            <a:r>
              <a:rPr lang="en-US" altLang="zh-CN" b="1" dirty="0" smtClean="0">
                <a:ea typeface="宋体" pitchFamily="2" charset="-122"/>
                <a:cs typeface="Times New Roman" pitchFamily="18" charset="0"/>
              </a:rPr>
              <a:t>r</a:t>
            </a:r>
            <a:r>
              <a:rPr lang="zh-CN" altLang="en-US" b="1" dirty="0" smtClean="0"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ea typeface="宋体" pitchFamily="2" charset="-122"/>
                <a:cs typeface="Times New Roman" pitchFamily="18" charset="0"/>
              </a:rPr>
              <a:t>family.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  <a:cs typeface="Calibri" pitchFamily="34" charset="0"/>
            </a:endParaRPr>
          </a:p>
          <a:p>
            <a:endParaRPr kumimoji="1"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5075" y="3165835"/>
            <a:ext cx="2708925" cy="369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Box 35"/>
          <p:cNvSpPr txBox="1"/>
          <p:nvPr/>
        </p:nvSpPr>
        <p:spPr>
          <a:xfrm>
            <a:off x="0" y="1"/>
            <a:ext cx="3233394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61134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1691" y="1417638"/>
            <a:ext cx="3860033" cy="526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cover?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3483355" y="5731496"/>
            <a:ext cx="2681776" cy="411477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861690" y="2262433"/>
            <a:ext cx="3860033" cy="120663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5859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9 读物 新西兰\Package 4 全部\多维阅读第4级\多维阅读第4级 封面扉页及图片\多维阅读第4级 正文-jpg\3-水手锡德晕船了\3-水手锡德晕船了_页面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877" y="1702054"/>
            <a:ext cx="3799003" cy="5155946"/>
          </a:xfrm>
          <a:prstGeom prst="rect">
            <a:avLst/>
          </a:prstGeom>
          <a:noFill/>
        </p:spPr>
      </p:pic>
      <p:pic>
        <p:nvPicPr>
          <p:cNvPr id="3075" name="Picture 3" descr="D:\9 读物 新西兰\Package 4 全部\多维阅读第4级\多维阅读第4级 封面扉页及图片\多维阅读第4级 正文-jpg\3-水手锡德晕船了\3-水手锡德晕船了_页面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730" y="1702054"/>
            <a:ext cx="3799003" cy="515594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91"/>
            <a:ext cx="3544478" cy="5454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en-US" altLang="zh-CN" sz="3200" dirty="0" smtClean="0"/>
              <a:t>Read and answer.</a:t>
            </a:r>
            <a:endParaRPr kumimoji="1" lang="zh-CN" altLang="en-US" sz="3200" dirty="0"/>
          </a:p>
        </p:txBody>
      </p:sp>
      <p:sp>
        <p:nvSpPr>
          <p:cNvPr id="8" name="圆角矩形 7"/>
          <p:cNvSpPr/>
          <p:nvPr/>
        </p:nvSpPr>
        <p:spPr>
          <a:xfrm>
            <a:off x="2041758" y="5449427"/>
            <a:ext cx="783859" cy="35217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3355" y="867266"/>
            <a:ext cx="6200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4400" dirty="0" smtClean="0">
                <a:latin typeface="+mj-lt"/>
                <a:ea typeface="+mj-ea"/>
                <a:cs typeface="+mj-cs"/>
              </a:rPr>
              <a:t>What is Sid? Where is he?</a:t>
            </a:r>
            <a:endParaRPr kumimoji="1" lang="zh-CN" altLang="en-US" sz="44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632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9 读物 新西兰\Package 4 全部\多维阅读第4级\多维阅读第4级 封面扉页及图片\多维阅读第4级 正文-jpg\3-水手锡德晕船了\3-水手锡德晕船了_页面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025" y="1244344"/>
            <a:ext cx="4136253" cy="5613656"/>
          </a:xfrm>
          <a:prstGeom prst="rect">
            <a:avLst/>
          </a:prstGeom>
          <a:noFill/>
        </p:spPr>
      </p:pic>
      <p:pic>
        <p:nvPicPr>
          <p:cNvPr id="4099" name="Picture 3" descr="D:\9 读物 新西兰\Package 4 全部\多维阅读第4级\多维阅读第4级 封面扉页及图片\多维阅读第4级 正文-jpg\3-水手锡德晕船了\3-水手锡德晕船了_页面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896" y="1244344"/>
            <a:ext cx="4136253" cy="561365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678" y="101344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CN" sz="3600" dirty="0" smtClean="0"/>
              <a:t>What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happened to the boat? </a:t>
            </a:r>
            <a:br>
              <a:rPr kumimoji="1" lang="en-US" altLang="zh-CN" sz="3600" dirty="0" smtClean="0"/>
            </a:br>
            <a:r>
              <a:rPr kumimoji="1" lang="en-US" altLang="zh-CN" sz="3600" dirty="0" smtClean="0"/>
              <a:t>How was Sid </a:t>
            </a:r>
            <a:r>
              <a:rPr kumimoji="1" lang="en-US" altLang="zh-CN" sz="3600" dirty="0" smtClean="0"/>
              <a:t>feeling?</a:t>
            </a:r>
            <a:endParaRPr kumimoji="1" lang="zh-CN" altLang="en-US" sz="3600" dirty="0"/>
          </a:p>
        </p:txBody>
      </p:sp>
      <p:sp>
        <p:nvSpPr>
          <p:cNvPr id="7" name="圆角矩形 6"/>
          <p:cNvSpPr/>
          <p:nvPr/>
        </p:nvSpPr>
        <p:spPr>
          <a:xfrm>
            <a:off x="1000727" y="5753236"/>
            <a:ext cx="1812811" cy="67663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1395748" y="2325803"/>
            <a:ext cx="225083" cy="69122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上箭头 9"/>
          <p:cNvSpPr/>
          <p:nvPr/>
        </p:nvSpPr>
        <p:spPr>
          <a:xfrm>
            <a:off x="1395748" y="4396202"/>
            <a:ext cx="225083" cy="69122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上箭头 10"/>
          <p:cNvSpPr/>
          <p:nvPr/>
        </p:nvSpPr>
        <p:spPr>
          <a:xfrm flipV="1">
            <a:off x="3247627" y="2298726"/>
            <a:ext cx="225083" cy="71830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440025" y="3739814"/>
            <a:ext cx="1258051" cy="1258051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205495" y="5602404"/>
            <a:ext cx="985162" cy="338316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182883" y="5977724"/>
            <a:ext cx="1250772" cy="338316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7" name="上箭头 16"/>
          <p:cNvSpPr/>
          <p:nvPr/>
        </p:nvSpPr>
        <p:spPr>
          <a:xfrm flipV="1">
            <a:off x="3247627" y="4369125"/>
            <a:ext cx="225083" cy="71830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773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9 读物 新西兰\Package 4 全部\多维阅读第4级\多维阅读第4级 封面扉页及图片\多维阅读第4级 正文-jpg\3-水手锡德晕船了\3-水手锡德晕船了_页面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116" y="1480660"/>
            <a:ext cx="3966381" cy="5383108"/>
          </a:xfrm>
          <a:prstGeom prst="rect">
            <a:avLst/>
          </a:prstGeom>
          <a:noFill/>
        </p:spPr>
      </p:pic>
      <p:pic>
        <p:nvPicPr>
          <p:cNvPr id="5123" name="Picture 3" descr="D:\9 读物 新西兰\Package 4 全部\多维阅读第4级\多维阅读第4级 封面扉页及图片\多维阅读第4级 正文-jpg\3-水手锡德晕船了\3-水手锡德晕船了_页面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393" y="1480660"/>
            <a:ext cx="3966381" cy="5383108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 did the sailors say?</a:t>
            </a:r>
            <a:endParaRPr kumimoji="1" lang="zh-CN" altLang="en-US" dirty="0"/>
          </a:p>
        </p:txBody>
      </p:sp>
      <p:cxnSp>
        <p:nvCxnSpPr>
          <p:cNvPr id="9" name="直线连接符 8"/>
          <p:cNvCxnSpPr/>
          <p:nvPr/>
        </p:nvCxnSpPr>
        <p:spPr>
          <a:xfrm>
            <a:off x="1708866" y="5707487"/>
            <a:ext cx="1442345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>
            <a:off x="1708866" y="6314604"/>
            <a:ext cx="2147840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3424767" y="3500617"/>
            <a:ext cx="1258051" cy="1258051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箭头连接符 14"/>
          <p:cNvCxnSpPr/>
          <p:nvPr/>
        </p:nvCxnSpPr>
        <p:spPr>
          <a:xfrm flipV="1">
            <a:off x="3151211" y="4978187"/>
            <a:ext cx="705495" cy="72930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02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9 读物 新西兰\Package 4 全部\多维阅读第4级\多维阅读第4级 封面扉页及图片\多维阅读第4级 正文-jpg\3-水手锡德晕船了\3-水手锡德晕船了_页面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241" y="1417639"/>
            <a:ext cx="4008566" cy="5440362"/>
          </a:xfrm>
          <a:prstGeom prst="rect">
            <a:avLst/>
          </a:prstGeom>
          <a:noFill/>
        </p:spPr>
      </p:pic>
      <p:pic>
        <p:nvPicPr>
          <p:cNvPr id="6147" name="Picture 3" descr="D:\9 读物 新西兰\Package 4 全部\多维阅读第4级\多维阅读第4级 封面扉页及图片\多维阅读第4级 正文-jpg\3-水手锡德晕船了\3-水手锡德晕船了_页面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931" y="1417639"/>
            <a:ext cx="4008566" cy="5440362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sailors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do?</a:t>
            </a:r>
            <a:endParaRPr kumimoji="1" lang="zh-CN" altLang="en-US" dirty="0"/>
          </a:p>
        </p:txBody>
      </p:sp>
      <p:cxnSp>
        <p:nvCxnSpPr>
          <p:cNvPr id="7" name="直线连接符 6"/>
          <p:cNvCxnSpPr/>
          <p:nvPr/>
        </p:nvCxnSpPr>
        <p:spPr>
          <a:xfrm>
            <a:off x="2712237" y="3967017"/>
            <a:ext cx="1771577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/>
          <p:cNvCxnSpPr/>
          <p:nvPr/>
        </p:nvCxnSpPr>
        <p:spPr>
          <a:xfrm>
            <a:off x="2727915" y="6283053"/>
            <a:ext cx="1975387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>
            <a:off x="5667044" y="6292480"/>
            <a:ext cx="1458023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56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9 读物 新西兰\Package 4 全部\多维阅读第4级\多维阅读第4级 封面扉页及图片\多维阅读第4级 正文-jpg\3-水手锡德晕船了\3-水手锡德晕船了_页面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8515" y="1800401"/>
            <a:ext cx="3726539" cy="5057599"/>
          </a:xfrm>
          <a:prstGeom prst="rect">
            <a:avLst/>
          </a:prstGeom>
          <a:noFill/>
        </p:spPr>
      </p:pic>
      <p:pic>
        <p:nvPicPr>
          <p:cNvPr id="7171" name="Picture 3" descr="D:\9 读物 新西兰\Package 4 全部\多维阅读第4级\多维阅读第4级 封面扉页及图片\多维阅读第4级 正文-jpg\3-水手锡德晕船了\3-水手锡德晕船了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536" y="1781735"/>
            <a:ext cx="3726539" cy="5057599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239" y="956473"/>
            <a:ext cx="3869836" cy="665003"/>
          </a:xfrm>
          <a:ln w="28575" cmpd="sng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What’s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the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weather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like?</a:t>
            </a:r>
            <a:endParaRPr kumimoji="1"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1208398" y="5496063"/>
            <a:ext cx="1812811" cy="81413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3581743" y="4396202"/>
            <a:ext cx="225083" cy="69122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上箭头 8"/>
          <p:cNvSpPr/>
          <p:nvPr/>
        </p:nvSpPr>
        <p:spPr>
          <a:xfrm flipV="1">
            <a:off x="3806826" y="4728276"/>
            <a:ext cx="225083" cy="71830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5011643" y="956473"/>
            <a:ext cx="3869836" cy="665003"/>
          </a:xfrm>
          <a:prstGeom prst="rect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2400" dirty="0" smtClean="0"/>
              <a:t>Is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Sid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OK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now?</a:t>
            </a:r>
            <a:endParaRPr kumimoji="1" lang="zh-CN" altLang="en-US" sz="2400" dirty="0"/>
          </a:p>
        </p:txBody>
      </p:sp>
      <p:cxnSp>
        <p:nvCxnSpPr>
          <p:cNvPr id="11" name="直线连接符 10"/>
          <p:cNvCxnSpPr/>
          <p:nvPr/>
        </p:nvCxnSpPr>
        <p:spPr>
          <a:xfrm>
            <a:off x="4870238" y="6070454"/>
            <a:ext cx="877949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4870238" y="6302572"/>
            <a:ext cx="877949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4870238" y="6527023"/>
            <a:ext cx="877949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5588838" y="3581812"/>
            <a:ext cx="1146464" cy="1146464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035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Where were the sailors?</a:t>
            </a:r>
            <a:endParaRPr kumimoji="1" lang="zh-CN" altLang="en-US" dirty="0"/>
          </a:p>
        </p:txBody>
      </p:sp>
      <p:pic>
        <p:nvPicPr>
          <p:cNvPr id="8194" name="Picture 2" descr="D:\9 读物 新西兰\Package 4 全部\多维阅读第4级\多维阅读第4级 封面扉页及图片\多维阅读第4级 正文-jpg\3-水手锡德晕船了\3-水手锡德晕船了_页面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4036" y="1379652"/>
            <a:ext cx="4036555" cy="5478348"/>
          </a:xfrm>
          <a:prstGeom prst="rect">
            <a:avLst/>
          </a:prstGeom>
          <a:noFill/>
        </p:spPr>
      </p:pic>
      <p:pic>
        <p:nvPicPr>
          <p:cNvPr id="8195" name="Picture 3" descr="D:\9 读物 新西兰\Package 4 全部\多维阅读第4级\多维阅读第4级 封面扉页及图片\多维阅读第4级 正文-jpg\3-水手锡德晕船了\3-水手锡德晕船了_页面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740" y="1379652"/>
            <a:ext cx="4036555" cy="547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46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9 读物 新西兰\Package 4 全部\多维阅读第4级\多维阅读第4级 封面扉页及图片\多维阅读第4级 正文-jpg\3-水手锡德晕船了\3-水手锡德晕船了_页面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7459" y="1295874"/>
            <a:ext cx="4098285" cy="5562126"/>
          </a:xfrm>
          <a:prstGeom prst="rect">
            <a:avLst/>
          </a:prstGeom>
          <a:noFill/>
        </p:spPr>
      </p:pic>
      <p:pic>
        <p:nvPicPr>
          <p:cNvPr id="9221" name="Picture 5" descr="D:\9 读物 新西兰\Package 4 全部\多维阅读第4级\多维阅读第4级 封面扉页及图片\多维阅读第4级 正文-jpg\3-水手锡德晕船了\3-水手锡德晕船了_页面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966" y="1295874"/>
            <a:ext cx="4098285" cy="556212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wrong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sailors?</a:t>
            </a:r>
            <a:endParaRPr kumimoji="1"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1540898" y="3010543"/>
            <a:ext cx="3611125" cy="2128471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" name="直线连接符 7"/>
          <p:cNvCxnSpPr/>
          <p:nvPr/>
        </p:nvCxnSpPr>
        <p:spPr>
          <a:xfrm>
            <a:off x="1749676" y="3097168"/>
            <a:ext cx="877950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2341051" y="2606692"/>
            <a:ext cx="709872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>
            <a:off x="3433086" y="2747811"/>
            <a:ext cx="877950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1192721" y="6240603"/>
            <a:ext cx="2153740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5284264" y="6240603"/>
            <a:ext cx="1661832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5284264" y="6507162"/>
            <a:ext cx="1066081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126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107</Words>
  <Application>Microsoft Office PowerPoint</Application>
  <PresentationFormat>全屏显示(4:3)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Sailor Sid Is Sick</vt:lpstr>
      <vt:lpstr>What do you see from the cover?</vt:lpstr>
      <vt:lpstr>Read and answer.</vt:lpstr>
      <vt:lpstr>What happened to the boat?  How was Sid feeling?</vt:lpstr>
      <vt:lpstr>What did the sailors say?</vt:lpstr>
      <vt:lpstr>What did the sailors and Sid do?</vt:lpstr>
      <vt:lpstr>What’s the weather like?</vt:lpstr>
      <vt:lpstr>Where were the sailors?</vt:lpstr>
      <vt:lpstr>What’s wrong with the sailors?</vt:lpstr>
      <vt:lpstr>PowerPoint 演示文稿</vt:lpstr>
      <vt:lpstr>PowerPoint 演示文稿</vt:lpstr>
      <vt:lpstr>PowerPoint 演示文稿</vt:lpstr>
      <vt:lpstr>If your friend were sick,  what would you do? 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Sailor Sid Is Sick</dc:title>
  <dc:creator>丰 张</dc:creator>
  <cp:lastModifiedBy>fltrp</cp:lastModifiedBy>
  <cp:revision>17</cp:revision>
  <dcterms:created xsi:type="dcterms:W3CDTF">2018-10-17T02:17:20Z</dcterms:created>
  <dcterms:modified xsi:type="dcterms:W3CDTF">2019-01-19T07:13:48Z</dcterms:modified>
</cp:coreProperties>
</file>