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4" r:id="rId2"/>
    <p:sldId id="265" r:id="rId3"/>
    <p:sldId id="266" r:id="rId4"/>
    <p:sldId id="256" r:id="rId5"/>
    <p:sldId id="267" r:id="rId6"/>
    <p:sldId id="268" r:id="rId7"/>
    <p:sldId id="271" r:id="rId8"/>
    <p:sldId id="269" r:id="rId9"/>
    <p:sldId id="272" r:id="rId10"/>
    <p:sldId id="270" r:id="rId11"/>
    <p:sldId id="273" r:id="rId12"/>
    <p:sldId id="274" r:id="rId13"/>
    <p:sldId id="277" r:id="rId14"/>
    <p:sldId id="278" r:id="rId15"/>
    <p:sldId id="257" r:id="rId16"/>
    <p:sldId id="258" r:id="rId17"/>
    <p:sldId id="259" r:id="rId18"/>
    <p:sldId id="260" r:id="rId19"/>
    <p:sldId id="261" r:id="rId20"/>
    <p:sldId id="262" r:id="rId21"/>
    <p:sldId id="275" r:id="rId22"/>
    <p:sldId id="276" r:id="rId23"/>
    <p:sldId id="279" r:id="rId24"/>
    <p:sldId id="280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EX" initials="S" lastIdx="1" clrIdx="0">
    <p:extLst>
      <p:ext uri="{19B8F6BF-5375-455C-9EA6-DF929625EA0E}">
        <p15:presenceInfo xmlns="" xmlns:p15="http://schemas.microsoft.com/office/powerpoint/2012/main" userId="SYE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31" autoAdjust="0"/>
  </p:normalViewPr>
  <p:slideViewPr>
    <p:cSldViewPr snapToGrid="0">
      <p:cViewPr varScale="1">
        <p:scale>
          <a:sx n="82" d="100"/>
          <a:sy n="82" d="100"/>
        </p:scale>
        <p:origin x="-691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88D11-9C8C-4ECC-9ED1-1DD98749F77F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CFBBC-4082-4988-A52B-0C78B80579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92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CN" altLang="zh-CN" sz="1200" kern="100" dirty="0" smtClean="0">
                <a:latin typeface="等线" panose="02010600030101010101" pitchFamily="2" charset="-122"/>
                <a:ea typeface="Times New Roman" panose="02020603050405020304" pitchFamily="18" charset="0"/>
                <a:cs typeface="黑体" panose="02010609060101010101" pitchFamily="49" charset="-122"/>
              </a:rPr>
              <a:t> </a:t>
            </a:r>
            <a:r>
              <a:rPr lang="en-US" altLang="zh-CN" sz="1200" kern="100" dirty="0" smtClean="0">
                <a:latin typeface="等线" panose="02010600030101010101" pitchFamily="2" charset="-122"/>
                <a:ea typeface="Times New Roman" panose="02020603050405020304" pitchFamily="18" charset="0"/>
                <a:cs typeface="黑体" panose="02010609060101010101" pitchFamily="49" charset="-122"/>
              </a:rPr>
              <a:t>Look at the clock. </a:t>
            </a:r>
            <a:endParaRPr lang="zh-CN" altLang="zh-CN" sz="1600" kern="100" dirty="0" smtClean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What number can you see on the clock</a:t>
            </a:r>
            <a:r>
              <a:rPr lang="zh-CN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？</a:t>
            </a:r>
            <a:endParaRPr lang="zh-CN" altLang="zh-CN" sz="1600" kern="100" dirty="0" smtClean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What time is it?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Is it morning or afternoon?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How do you know it is morning?</a:t>
            </a:r>
            <a:endParaRPr lang="en-US" altLang="zh-CN" sz="1600" kern="100" dirty="0" smtClean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what elephants do at this time</a:t>
            </a:r>
            <a:r>
              <a:rPr lang="zh-CN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？</a:t>
            </a:r>
            <a:endParaRPr lang="zh-CN" alt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CFBBC-4082-4988-A52B-0C78B805796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03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E20B-BAAE-45F3-BF01-A47113A64F68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FFDC-C9CA-477A-83E0-B1494AF0CA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39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E20B-BAAE-45F3-BF01-A47113A64F68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FFDC-C9CA-477A-83E0-B1494AF0CA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83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E20B-BAAE-45F3-BF01-A47113A64F68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FFDC-C9CA-477A-83E0-B1494AF0CA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36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E20B-BAAE-45F3-BF01-A47113A64F68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FFDC-C9CA-477A-83E0-B1494AF0CA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18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E20B-BAAE-45F3-BF01-A47113A64F68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FFDC-C9CA-477A-83E0-B1494AF0CA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9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E20B-BAAE-45F3-BF01-A47113A64F68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FFDC-C9CA-477A-83E0-B1494AF0CA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12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E20B-BAAE-45F3-BF01-A47113A64F68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FFDC-C9CA-477A-83E0-B1494AF0CA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2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E20B-BAAE-45F3-BF01-A47113A64F68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FFDC-C9CA-477A-83E0-B1494AF0CA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29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E20B-BAAE-45F3-BF01-A47113A64F68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FFDC-C9CA-477A-83E0-B1494AF0CA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96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E20B-BAAE-45F3-BF01-A47113A64F68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FFDC-C9CA-477A-83E0-B1494AF0CA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14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E20B-BAAE-45F3-BF01-A47113A64F68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FFDC-C9CA-477A-83E0-B1494AF0CA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99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0E20B-BAAE-45F3-BF01-A47113A64F68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3FFDC-C9CA-477A-83E0-B1494AF0CA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49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4.jpeg"/><Relationship Id="rId7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25.jpe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745507" y="842682"/>
            <a:ext cx="24742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latin typeface="Arial Black" panose="020B0A04020102020204" pitchFamily="34" charset="0"/>
              </a:rPr>
              <a:t>Title</a:t>
            </a:r>
            <a:endParaRPr lang="zh-CN" altLang="en-US" sz="4400" b="1" dirty="0">
              <a:latin typeface="Arial Black" panose="020B0A040201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42730" y="5307869"/>
            <a:ext cx="24742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latin typeface="Arial Black" panose="020B0A04020102020204" pitchFamily="34" charset="0"/>
              </a:rPr>
              <a:t>Writer</a:t>
            </a:r>
            <a:endParaRPr lang="zh-CN" altLang="en-US" sz="4400" b="1" dirty="0">
              <a:latin typeface="Arial Black" panose="020B0A040201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0" t="7320" r="18236" b="10850"/>
          <a:stretch/>
        </p:blipFill>
        <p:spPr>
          <a:xfrm>
            <a:off x="9897036" y="4518974"/>
            <a:ext cx="1697873" cy="1549371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 flipH="1">
            <a:off x="5199529" y="1227402"/>
            <a:ext cx="2438402" cy="38472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4948519" y="5656730"/>
            <a:ext cx="2796988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044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856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9 读物 新西兰\Package 4 全部\多维阅读第4级\多维阅读第4级 封面扉页及图片\多维阅读第4级 正文-jpg\6-水洼边\6-水洼边_页面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7625" y="397124"/>
            <a:ext cx="4760501" cy="6460876"/>
          </a:xfrm>
          <a:prstGeom prst="rect">
            <a:avLst/>
          </a:prstGeom>
          <a:noFill/>
        </p:spPr>
      </p:pic>
      <p:pic>
        <p:nvPicPr>
          <p:cNvPr id="6147" name="Picture 3" descr="D:\9 读物 新西兰\Package 4 全部\多维阅读第4级\多维阅读第4级 封面扉页及图片\多维阅读第4级 正文-jpg\6-水洼边\6-水洼边_页面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7124"/>
            <a:ext cx="4760501" cy="6460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136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66422" y="1952370"/>
            <a:ext cx="2597186" cy="4878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400" b="1" kern="100" dirty="0" smtClean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Looking for salt</a:t>
            </a:r>
            <a:endParaRPr lang="zh-CN" altLang="zh-CN" sz="2400" b="1" kern="1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4287"/>
            <a:ext cx="1817197" cy="1212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10"/>
          <p:cNvSpPr/>
          <p:nvPr/>
        </p:nvSpPr>
        <p:spPr>
          <a:xfrm>
            <a:off x="4513122" y="1952370"/>
            <a:ext cx="2121093" cy="4878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400" b="1" kern="100" dirty="0" smtClean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In the water</a:t>
            </a:r>
            <a:endParaRPr lang="zh-CN" altLang="zh-CN" sz="2400" b="1" kern="100" dirty="0" smtClean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53724" y="1952370"/>
            <a:ext cx="2433680" cy="4878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400" b="1" kern="100" dirty="0" smtClean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Under the tree</a:t>
            </a:r>
            <a:endParaRPr lang="zh-CN" altLang="zh-CN" sz="2400" b="1" kern="100" dirty="0" smtClean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918442" y="1952370"/>
            <a:ext cx="115719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400" b="1" kern="100" dirty="0" smtClean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Drinking</a:t>
            </a:r>
            <a:endParaRPr lang="zh-CN" altLang="zh-CN" sz="2400" b="1" kern="100" dirty="0" smtClean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9" y="2900059"/>
            <a:ext cx="1701278" cy="11299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9" y="4058532"/>
            <a:ext cx="1805472" cy="1203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3" y="5262180"/>
            <a:ext cx="1834309" cy="13084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矩形 16"/>
          <p:cNvSpPr/>
          <p:nvPr/>
        </p:nvSpPr>
        <p:spPr>
          <a:xfrm>
            <a:off x="3195115" y="3857810"/>
            <a:ext cx="6981398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200" b="1" kern="100" dirty="0" smtClean="0">
                <a:latin typeface="Britannic Bold" panose="020B0903060703020204" pitchFamily="34" charset="0"/>
                <a:ea typeface="Times New Roman" panose="02020603050405020304" pitchFamily="18" charset="0"/>
                <a:cs typeface="黑体" panose="02010609060101010101" pitchFamily="49" charset="-122"/>
              </a:rPr>
              <a:t>How about </a:t>
            </a:r>
            <a:r>
              <a:rPr lang="en-US" altLang="zh-CN" sz="3200" b="1" kern="100" dirty="0" smtClean="0">
                <a:latin typeface="Britannic Bold" panose="020B0903060703020204" pitchFamily="34" charset="0"/>
                <a:ea typeface="Times New Roman" panose="02020603050405020304" pitchFamily="18" charset="0"/>
                <a:cs typeface="黑体" panose="02010609060101010101" pitchFamily="49" charset="-122"/>
              </a:rPr>
              <a:t>giraffes, </a:t>
            </a:r>
            <a:r>
              <a:rPr lang="en-US" altLang="zh-CN" sz="3200" b="1" kern="100" dirty="0" smtClean="0">
                <a:latin typeface="Britannic Bold" panose="020B0903060703020204" pitchFamily="34" charset="0"/>
                <a:ea typeface="Times New Roman" panose="02020603050405020304" pitchFamily="18" charset="0"/>
                <a:cs typeface="黑体" panose="02010609060101010101" pitchFamily="49" charset="-122"/>
              </a:rPr>
              <a:t>hawks and lions?</a:t>
            </a:r>
            <a:endParaRPr lang="zh-CN" altLang="zh-CN" sz="4000" b="1" kern="100" dirty="0" smtClean="0">
              <a:latin typeface="Britannic Bold" panose="020B09030607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0062" y="426287"/>
            <a:ext cx="1586408" cy="134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8246" y="344384"/>
            <a:ext cx="1734618" cy="144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10845" y="380008"/>
            <a:ext cx="1689791" cy="146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926473" y="367392"/>
            <a:ext cx="1785070" cy="151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97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0754" y="666375"/>
            <a:ext cx="11798423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200" b="1" kern="100" dirty="0" smtClean="0">
                <a:latin typeface="Britannic Bold" panose="020B0903060703020204" pitchFamily="34" charset="0"/>
                <a:ea typeface="Times New Roman" panose="02020603050405020304" pitchFamily="18" charset="0"/>
                <a:cs typeface="黑体" panose="02010609060101010101" pitchFamily="49" charset="-122"/>
              </a:rPr>
              <a:t>Please read the story in your group</a:t>
            </a:r>
            <a:r>
              <a:rPr lang="zh-CN" altLang="en-US" sz="3200" b="1" kern="100" dirty="0">
                <a:latin typeface="Britannic Bold" panose="020B0903060703020204" pitchFamily="34" charset="0"/>
                <a:ea typeface="Times New Roman" panose="02020603050405020304" pitchFamily="18" charset="0"/>
                <a:cs typeface="黑体" panose="02010609060101010101" pitchFamily="49" charset="-122"/>
              </a:rPr>
              <a:t> </a:t>
            </a:r>
            <a:r>
              <a:rPr lang="en-US" altLang="zh-CN" sz="3200" b="1" kern="100" dirty="0" smtClean="0">
                <a:latin typeface="Britannic Bold" panose="020B0903060703020204" pitchFamily="34" charset="0"/>
                <a:ea typeface="Times New Roman" panose="02020603050405020304" pitchFamily="18" charset="0"/>
                <a:cs typeface="黑体" panose="02010609060101010101" pitchFamily="49" charset="-122"/>
              </a:rPr>
              <a:t>and finish the worksheet. </a:t>
            </a:r>
            <a:endParaRPr lang="zh-CN" altLang="zh-CN" sz="4000" b="1" kern="100" dirty="0" smtClean="0">
              <a:latin typeface="Britannic Bold" panose="020B09030607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78" y="1516156"/>
            <a:ext cx="9622808" cy="534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617" name="组合 16"/>
          <p:cNvGrpSpPr>
            <a:grpSpLocks/>
          </p:cNvGrpSpPr>
          <p:nvPr/>
        </p:nvGrpSpPr>
        <p:grpSpPr bwMode="auto">
          <a:xfrm>
            <a:off x="1954214" y="1890714"/>
            <a:ext cx="758825" cy="922337"/>
            <a:chOff x="647729" y="1938634"/>
            <a:chExt cx="757990" cy="923330"/>
          </a:xfrm>
        </p:grpSpPr>
        <p:sp>
          <p:nvSpPr>
            <p:cNvPr id="2" name="椭圆 1"/>
            <p:cNvSpPr>
              <a:spLocks noChangeArrowheads="1"/>
            </p:cNvSpPr>
            <p:nvPr/>
          </p:nvSpPr>
          <p:spPr bwMode="auto">
            <a:xfrm>
              <a:off x="647729" y="2057824"/>
              <a:ext cx="757990" cy="756464"/>
            </a:xfrm>
            <a:prstGeom prst="ellipse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809476" y="1938634"/>
              <a:ext cx="448768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18" name="组合 17"/>
          <p:cNvGrpSpPr>
            <a:grpSpLocks/>
          </p:cNvGrpSpPr>
          <p:nvPr/>
        </p:nvGrpSpPr>
        <p:grpSpPr bwMode="auto">
          <a:xfrm>
            <a:off x="2781301" y="1938339"/>
            <a:ext cx="758825" cy="923925"/>
            <a:chOff x="645753" y="1938634"/>
            <a:chExt cx="757990" cy="923330"/>
          </a:xfrm>
        </p:grpSpPr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>
              <a:off x="645753" y="2010025"/>
              <a:ext cx="757990" cy="755163"/>
            </a:xfrm>
            <a:prstGeom prst="ellipse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09086" y="1938634"/>
              <a:ext cx="448768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19" name="组合 20"/>
          <p:cNvGrpSpPr>
            <a:grpSpLocks/>
          </p:cNvGrpSpPr>
          <p:nvPr/>
        </p:nvGrpSpPr>
        <p:grpSpPr bwMode="auto">
          <a:xfrm>
            <a:off x="1954214" y="2862264"/>
            <a:ext cx="758825" cy="922337"/>
            <a:chOff x="647729" y="1938634"/>
            <a:chExt cx="757990" cy="923330"/>
          </a:xfrm>
        </p:grpSpPr>
        <p:sp>
          <p:nvSpPr>
            <p:cNvPr id="22" name="椭圆 21"/>
            <p:cNvSpPr>
              <a:spLocks noChangeArrowheads="1"/>
            </p:cNvSpPr>
            <p:nvPr/>
          </p:nvSpPr>
          <p:spPr bwMode="auto">
            <a:xfrm>
              <a:off x="647729" y="2057824"/>
              <a:ext cx="757990" cy="756464"/>
            </a:xfrm>
            <a:prstGeom prst="ellipse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09476" y="1938634"/>
              <a:ext cx="448768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20" name="组合 23"/>
          <p:cNvGrpSpPr>
            <a:grpSpLocks/>
          </p:cNvGrpSpPr>
          <p:nvPr/>
        </p:nvGrpSpPr>
        <p:grpSpPr bwMode="auto">
          <a:xfrm>
            <a:off x="2782889" y="2909889"/>
            <a:ext cx="757237" cy="923925"/>
            <a:chOff x="645753" y="1938634"/>
            <a:chExt cx="757990" cy="923330"/>
          </a:xfrm>
        </p:grpSpPr>
        <p:sp>
          <p:nvSpPr>
            <p:cNvPr id="25" name="椭圆 24"/>
            <p:cNvSpPr>
              <a:spLocks noChangeArrowheads="1"/>
            </p:cNvSpPr>
            <p:nvPr/>
          </p:nvSpPr>
          <p:spPr bwMode="auto">
            <a:xfrm>
              <a:off x="645753" y="2010025"/>
              <a:ext cx="757990" cy="755163"/>
            </a:xfrm>
            <a:prstGeom prst="ellipse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09428" y="1938634"/>
              <a:ext cx="449710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21" name="组合 26"/>
          <p:cNvGrpSpPr>
            <a:grpSpLocks/>
          </p:cNvGrpSpPr>
          <p:nvPr/>
        </p:nvGrpSpPr>
        <p:grpSpPr bwMode="auto">
          <a:xfrm>
            <a:off x="1968500" y="3943350"/>
            <a:ext cx="757238" cy="922338"/>
            <a:chOff x="647729" y="1938634"/>
            <a:chExt cx="757990" cy="923330"/>
          </a:xfrm>
        </p:grpSpPr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647729" y="2057825"/>
              <a:ext cx="757990" cy="756463"/>
            </a:xfrm>
            <a:prstGeom prst="ellipse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09815" y="1938634"/>
              <a:ext cx="448120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22" name="组合 29"/>
          <p:cNvGrpSpPr>
            <a:grpSpLocks/>
          </p:cNvGrpSpPr>
          <p:nvPr/>
        </p:nvGrpSpPr>
        <p:grpSpPr bwMode="auto">
          <a:xfrm>
            <a:off x="2817814" y="4003676"/>
            <a:ext cx="758825" cy="923925"/>
            <a:chOff x="645753" y="1938634"/>
            <a:chExt cx="757990" cy="923330"/>
          </a:xfrm>
        </p:grpSpPr>
        <p:sp>
          <p:nvSpPr>
            <p:cNvPr id="31" name="椭圆 30"/>
            <p:cNvSpPr>
              <a:spLocks noChangeArrowheads="1"/>
            </p:cNvSpPr>
            <p:nvPr/>
          </p:nvSpPr>
          <p:spPr bwMode="auto">
            <a:xfrm>
              <a:off x="645753" y="2010026"/>
              <a:ext cx="757990" cy="755163"/>
            </a:xfrm>
            <a:prstGeom prst="ellipse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09085" y="1938634"/>
              <a:ext cx="448769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23" name="组合 32"/>
          <p:cNvGrpSpPr>
            <a:grpSpLocks/>
          </p:cNvGrpSpPr>
          <p:nvPr/>
        </p:nvGrpSpPr>
        <p:grpSpPr bwMode="auto">
          <a:xfrm>
            <a:off x="1935164" y="4937125"/>
            <a:ext cx="757237" cy="922338"/>
            <a:chOff x="647729" y="1938634"/>
            <a:chExt cx="757990" cy="923330"/>
          </a:xfrm>
        </p:grpSpPr>
        <p:sp>
          <p:nvSpPr>
            <p:cNvPr id="34" name="椭圆 33"/>
            <p:cNvSpPr>
              <a:spLocks noChangeArrowheads="1"/>
            </p:cNvSpPr>
            <p:nvPr/>
          </p:nvSpPr>
          <p:spPr bwMode="auto">
            <a:xfrm>
              <a:off x="647729" y="2057825"/>
              <a:ext cx="757990" cy="756463"/>
            </a:xfrm>
            <a:prstGeom prst="ellipse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09815" y="1938634"/>
              <a:ext cx="448120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24" name="组合 35"/>
          <p:cNvGrpSpPr>
            <a:grpSpLocks/>
          </p:cNvGrpSpPr>
          <p:nvPr/>
        </p:nvGrpSpPr>
        <p:grpSpPr bwMode="auto">
          <a:xfrm>
            <a:off x="2806700" y="5032376"/>
            <a:ext cx="757238" cy="923925"/>
            <a:chOff x="645753" y="1938634"/>
            <a:chExt cx="757990" cy="923330"/>
          </a:xfrm>
        </p:grpSpPr>
        <p:sp>
          <p:nvSpPr>
            <p:cNvPr id="37" name="椭圆 36"/>
            <p:cNvSpPr>
              <a:spLocks noChangeArrowheads="1"/>
            </p:cNvSpPr>
            <p:nvPr/>
          </p:nvSpPr>
          <p:spPr bwMode="auto">
            <a:xfrm>
              <a:off x="645753" y="2010026"/>
              <a:ext cx="757990" cy="755163"/>
            </a:xfrm>
            <a:prstGeom prst="ellipse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09428" y="1938634"/>
              <a:ext cx="449708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25" name="组合 44"/>
          <p:cNvGrpSpPr>
            <a:grpSpLocks/>
          </p:cNvGrpSpPr>
          <p:nvPr/>
        </p:nvGrpSpPr>
        <p:grpSpPr bwMode="auto">
          <a:xfrm>
            <a:off x="6375400" y="5010151"/>
            <a:ext cx="757238" cy="923925"/>
            <a:chOff x="4946864" y="4852626"/>
            <a:chExt cx="757990" cy="923330"/>
          </a:xfrm>
        </p:grpSpPr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>
              <a:off x="4946864" y="4962093"/>
              <a:ext cx="757990" cy="756749"/>
            </a:xfrm>
            <a:prstGeom prst="ellipse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5073990" y="4852626"/>
              <a:ext cx="449709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26" name="组合 40"/>
          <p:cNvGrpSpPr>
            <a:grpSpLocks/>
          </p:cNvGrpSpPr>
          <p:nvPr/>
        </p:nvGrpSpPr>
        <p:grpSpPr bwMode="auto">
          <a:xfrm>
            <a:off x="4217989" y="4997451"/>
            <a:ext cx="757237" cy="923925"/>
            <a:chOff x="3465094" y="4814606"/>
            <a:chExt cx="757990" cy="923330"/>
          </a:xfrm>
        </p:grpSpPr>
        <p:sp>
          <p:nvSpPr>
            <p:cNvPr id="12" name="椭圆 11"/>
            <p:cNvSpPr/>
            <p:nvPr/>
          </p:nvSpPr>
          <p:spPr>
            <a:xfrm>
              <a:off x="3465094" y="4914555"/>
              <a:ext cx="757990" cy="756749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609700" y="4814606"/>
              <a:ext cx="449710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27" name="组合 41"/>
          <p:cNvGrpSpPr>
            <a:grpSpLocks/>
          </p:cNvGrpSpPr>
          <p:nvPr/>
        </p:nvGrpSpPr>
        <p:grpSpPr bwMode="auto">
          <a:xfrm>
            <a:off x="5043489" y="5014914"/>
            <a:ext cx="758825" cy="922337"/>
            <a:chOff x="3465094" y="4814606"/>
            <a:chExt cx="757990" cy="923330"/>
          </a:xfrm>
        </p:grpSpPr>
        <p:sp>
          <p:nvSpPr>
            <p:cNvPr id="43" name="椭圆 42"/>
            <p:cNvSpPr/>
            <p:nvPr/>
          </p:nvSpPr>
          <p:spPr>
            <a:xfrm>
              <a:off x="3465094" y="4914726"/>
              <a:ext cx="757990" cy="756464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3610983" y="4814606"/>
              <a:ext cx="448768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28" name="组合 46"/>
          <p:cNvGrpSpPr>
            <a:grpSpLocks/>
          </p:cNvGrpSpPr>
          <p:nvPr/>
        </p:nvGrpSpPr>
        <p:grpSpPr bwMode="auto">
          <a:xfrm>
            <a:off x="9396414" y="4851400"/>
            <a:ext cx="758825" cy="922338"/>
            <a:chOff x="7682162" y="4851077"/>
            <a:chExt cx="757990" cy="923330"/>
          </a:xfrm>
        </p:grpSpPr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7682162" y="4914645"/>
              <a:ext cx="757990" cy="756463"/>
            </a:xfrm>
            <a:prstGeom prst="ellipse">
              <a:avLst/>
            </a:prstGeom>
            <a:gradFill rotWithShape="1">
              <a:gsLst>
                <a:gs pos="0">
                  <a:srgbClr val="95EEFF"/>
                </a:gs>
                <a:gs pos="100000">
                  <a:srgbClr val="39B7D8"/>
                </a:gs>
              </a:gsLst>
              <a:lin ang="5400000"/>
            </a:gradFill>
            <a:ln w="9525">
              <a:solidFill>
                <a:srgbClr val="46AAC5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7845494" y="4851077"/>
              <a:ext cx="448769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29" name="组合 47"/>
          <p:cNvGrpSpPr>
            <a:grpSpLocks/>
          </p:cNvGrpSpPr>
          <p:nvPr/>
        </p:nvGrpSpPr>
        <p:grpSpPr bwMode="auto">
          <a:xfrm>
            <a:off x="7240589" y="4976814"/>
            <a:ext cx="758825" cy="922337"/>
            <a:chOff x="4946864" y="4852626"/>
            <a:chExt cx="757990" cy="923330"/>
          </a:xfrm>
        </p:grpSpPr>
        <p:sp>
          <p:nvSpPr>
            <p:cNvPr id="49" name="椭圆 48"/>
            <p:cNvSpPr>
              <a:spLocks noChangeArrowheads="1"/>
            </p:cNvSpPr>
            <p:nvPr/>
          </p:nvSpPr>
          <p:spPr bwMode="auto">
            <a:xfrm>
              <a:off x="4946864" y="4962281"/>
              <a:ext cx="757990" cy="756464"/>
            </a:xfrm>
            <a:prstGeom prst="ellipse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5073724" y="4852626"/>
              <a:ext cx="450354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30" name="组合 50"/>
          <p:cNvGrpSpPr>
            <a:grpSpLocks/>
          </p:cNvGrpSpPr>
          <p:nvPr/>
        </p:nvGrpSpPr>
        <p:grpSpPr bwMode="auto">
          <a:xfrm>
            <a:off x="4216400" y="3960814"/>
            <a:ext cx="757238" cy="923925"/>
            <a:chOff x="3465094" y="4814606"/>
            <a:chExt cx="757990" cy="923330"/>
          </a:xfrm>
        </p:grpSpPr>
        <p:sp>
          <p:nvSpPr>
            <p:cNvPr id="52" name="椭圆 51"/>
            <p:cNvSpPr/>
            <p:nvPr/>
          </p:nvSpPr>
          <p:spPr>
            <a:xfrm>
              <a:off x="3465094" y="4914554"/>
              <a:ext cx="757990" cy="75675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3609700" y="4814606"/>
              <a:ext cx="449708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31" name="组合 53"/>
          <p:cNvGrpSpPr>
            <a:grpSpLocks/>
          </p:cNvGrpSpPr>
          <p:nvPr/>
        </p:nvGrpSpPr>
        <p:grpSpPr bwMode="auto">
          <a:xfrm>
            <a:off x="5059364" y="3998914"/>
            <a:ext cx="757237" cy="922337"/>
            <a:chOff x="3465094" y="4814606"/>
            <a:chExt cx="757990" cy="923330"/>
          </a:xfrm>
        </p:grpSpPr>
        <p:sp>
          <p:nvSpPr>
            <p:cNvPr id="55" name="椭圆 54"/>
            <p:cNvSpPr/>
            <p:nvPr/>
          </p:nvSpPr>
          <p:spPr>
            <a:xfrm>
              <a:off x="3465094" y="4914726"/>
              <a:ext cx="757990" cy="756464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609700" y="4814606"/>
              <a:ext cx="449710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32" name="组合 56"/>
          <p:cNvGrpSpPr>
            <a:grpSpLocks/>
          </p:cNvGrpSpPr>
          <p:nvPr/>
        </p:nvGrpSpPr>
        <p:grpSpPr bwMode="auto">
          <a:xfrm>
            <a:off x="4132264" y="2951164"/>
            <a:ext cx="758825" cy="922337"/>
            <a:chOff x="3465094" y="4814606"/>
            <a:chExt cx="757990" cy="923330"/>
          </a:xfrm>
        </p:grpSpPr>
        <p:sp>
          <p:nvSpPr>
            <p:cNvPr id="58" name="椭圆 57"/>
            <p:cNvSpPr/>
            <p:nvPr/>
          </p:nvSpPr>
          <p:spPr>
            <a:xfrm>
              <a:off x="3465094" y="4914726"/>
              <a:ext cx="757990" cy="756464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3610983" y="4814606"/>
              <a:ext cx="448768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33" name="组合 59"/>
          <p:cNvGrpSpPr>
            <a:grpSpLocks/>
          </p:cNvGrpSpPr>
          <p:nvPr/>
        </p:nvGrpSpPr>
        <p:grpSpPr bwMode="auto">
          <a:xfrm>
            <a:off x="4978401" y="2944814"/>
            <a:ext cx="758825" cy="923925"/>
            <a:chOff x="3465094" y="4814606"/>
            <a:chExt cx="757990" cy="923330"/>
          </a:xfrm>
        </p:grpSpPr>
        <p:sp>
          <p:nvSpPr>
            <p:cNvPr id="61" name="椭圆 60"/>
            <p:cNvSpPr/>
            <p:nvPr/>
          </p:nvSpPr>
          <p:spPr>
            <a:xfrm>
              <a:off x="3465094" y="4914554"/>
              <a:ext cx="757990" cy="75675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3610983" y="4814606"/>
              <a:ext cx="448769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34" name="组合 62"/>
          <p:cNvGrpSpPr>
            <a:grpSpLocks/>
          </p:cNvGrpSpPr>
          <p:nvPr/>
        </p:nvGrpSpPr>
        <p:grpSpPr bwMode="auto">
          <a:xfrm>
            <a:off x="4129089" y="1968501"/>
            <a:ext cx="757237" cy="923925"/>
            <a:chOff x="3465094" y="4814606"/>
            <a:chExt cx="757990" cy="923330"/>
          </a:xfrm>
        </p:grpSpPr>
        <p:sp>
          <p:nvSpPr>
            <p:cNvPr id="64" name="椭圆 63"/>
            <p:cNvSpPr/>
            <p:nvPr/>
          </p:nvSpPr>
          <p:spPr>
            <a:xfrm>
              <a:off x="3465094" y="4914555"/>
              <a:ext cx="757990" cy="756749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3609700" y="4814606"/>
              <a:ext cx="449710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35" name="组合 65"/>
          <p:cNvGrpSpPr>
            <a:grpSpLocks/>
          </p:cNvGrpSpPr>
          <p:nvPr/>
        </p:nvGrpSpPr>
        <p:grpSpPr bwMode="auto">
          <a:xfrm>
            <a:off x="4968875" y="1995489"/>
            <a:ext cx="757238" cy="923925"/>
            <a:chOff x="3465094" y="4814606"/>
            <a:chExt cx="757990" cy="923330"/>
          </a:xfrm>
        </p:grpSpPr>
        <p:sp>
          <p:nvSpPr>
            <p:cNvPr id="67" name="椭圆 66"/>
            <p:cNvSpPr/>
            <p:nvPr/>
          </p:nvSpPr>
          <p:spPr>
            <a:xfrm>
              <a:off x="3465094" y="4914554"/>
              <a:ext cx="757990" cy="75675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609700" y="4814606"/>
              <a:ext cx="449708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36" name="组合 68"/>
          <p:cNvGrpSpPr>
            <a:grpSpLocks/>
          </p:cNvGrpSpPr>
          <p:nvPr/>
        </p:nvGrpSpPr>
        <p:grpSpPr bwMode="auto">
          <a:xfrm>
            <a:off x="6361114" y="3976689"/>
            <a:ext cx="757237" cy="923925"/>
            <a:chOff x="4946864" y="4852626"/>
            <a:chExt cx="757990" cy="923330"/>
          </a:xfrm>
        </p:grpSpPr>
        <p:sp>
          <p:nvSpPr>
            <p:cNvPr id="70" name="椭圆 69"/>
            <p:cNvSpPr>
              <a:spLocks noChangeArrowheads="1"/>
            </p:cNvSpPr>
            <p:nvPr/>
          </p:nvSpPr>
          <p:spPr bwMode="auto">
            <a:xfrm>
              <a:off x="4946864" y="4962092"/>
              <a:ext cx="757990" cy="756750"/>
            </a:xfrm>
            <a:prstGeom prst="ellipse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5073990" y="4852626"/>
              <a:ext cx="449709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37" name="组合 71"/>
          <p:cNvGrpSpPr>
            <a:grpSpLocks/>
          </p:cNvGrpSpPr>
          <p:nvPr/>
        </p:nvGrpSpPr>
        <p:grpSpPr bwMode="auto">
          <a:xfrm>
            <a:off x="7194550" y="3954464"/>
            <a:ext cx="757238" cy="923925"/>
            <a:chOff x="4946864" y="4852626"/>
            <a:chExt cx="757990" cy="923330"/>
          </a:xfrm>
        </p:grpSpPr>
        <p:sp>
          <p:nvSpPr>
            <p:cNvPr id="73" name="椭圆 72"/>
            <p:cNvSpPr>
              <a:spLocks noChangeArrowheads="1"/>
            </p:cNvSpPr>
            <p:nvPr/>
          </p:nvSpPr>
          <p:spPr bwMode="auto">
            <a:xfrm>
              <a:off x="4946864" y="4962092"/>
              <a:ext cx="757990" cy="756750"/>
            </a:xfrm>
            <a:prstGeom prst="ellipse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5073990" y="4852626"/>
              <a:ext cx="449709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38" name="组合 74"/>
          <p:cNvGrpSpPr>
            <a:grpSpLocks/>
          </p:cNvGrpSpPr>
          <p:nvPr/>
        </p:nvGrpSpPr>
        <p:grpSpPr bwMode="auto">
          <a:xfrm>
            <a:off x="8547101" y="4865689"/>
            <a:ext cx="758825" cy="923925"/>
            <a:chOff x="7682162" y="4851077"/>
            <a:chExt cx="757990" cy="923330"/>
          </a:xfrm>
        </p:grpSpPr>
        <p:sp>
          <p:nvSpPr>
            <p:cNvPr id="76" name="椭圆 75"/>
            <p:cNvSpPr>
              <a:spLocks noChangeArrowheads="1"/>
            </p:cNvSpPr>
            <p:nvPr/>
          </p:nvSpPr>
          <p:spPr bwMode="auto">
            <a:xfrm>
              <a:off x="7682162" y="4914536"/>
              <a:ext cx="757990" cy="756749"/>
            </a:xfrm>
            <a:prstGeom prst="ellipse">
              <a:avLst/>
            </a:prstGeom>
            <a:gradFill rotWithShape="1">
              <a:gsLst>
                <a:gs pos="0">
                  <a:srgbClr val="95EEFF"/>
                </a:gs>
                <a:gs pos="100000">
                  <a:srgbClr val="39B7D8"/>
                </a:gs>
              </a:gsLst>
              <a:lin ang="5400000"/>
            </a:gradFill>
            <a:ln w="9525">
              <a:solidFill>
                <a:srgbClr val="46AAC5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7845495" y="4851077"/>
              <a:ext cx="448768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39" name="组合 77"/>
          <p:cNvGrpSpPr>
            <a:grpSpLocks/>
          </p:cNvGrpSpPr>
          <p:nvPr/>
        </p:nvGrpSpPr>
        <p:grpSpPr bwMode="auto">
          <a:xfrm>
            <a:off x="6364289" y="2992439"/>
            <a:ext cx="757237" cy="922337"/>
            <a:chOff x="4946864" y="4852626"/>
            <a:chExt cx="757990" cy="923330"/>
          </a:xfrm>
        </p:grpSpPr>
        <p:sp>
          <p:nvSpPr>
            <p:cNvPr id="79" name="椭圆 78"/>
            <p:cNvSpPr>
              <a:spLocks noChangeArrowheads="1"/>
            </p:cNvSpPr>
            <p:nvPr/>
          </p:nvSpPr>
          <p:spPr bwMode="auto">
            <a:xfrm>
              <a:off x="4946864" y="4962281"/>
              <a:ext cx="757990" cy="756464"/>
            </a:xfrm>
            <a:prstGeom prst="ellipse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5073990" y="4852626"/>
              <a:ext cx="449709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40" name="组合 80"/>
          <p:cNvGrpSpPr>
            <a:grpSpLocks/>
          </p:cNvGrpSpPr>
          <p:nvPr/>
        </p:nvGrpSpPr>
        <p:grpSpPr bwMode="auto">
          <a:xfrm>
            <a:off x="7237414" y="2963864"/>
            <a:ext cx="757237" cy="923925"/>
            <a:chOff x="4946864" y="4852626"/>
            <a:chExt cx="757990" cy="923330"/>
          </a:xfrm>
        </p:grpSpPr>
        <p:sp>
          <p:nvSpPr>
            <p:cNvPr id="82" name="椭圆 81"/>
            <p:cNvSpPr>
              <a:spLocks noChangeArrowheads="1"/>
            </p:cNvSpPr>
            <p:nvPr/>
          </p:nvSpPr>
          <p:spPr bwMode="auto">
            <a:xfrm>
              <a:off x="4946864" y="4962092"/>
              <a:ext cx="757990" cy="756750"/>
            </a:xfrm>
            <a:prstGeom prst="ellipse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5073990" y="4852626"/>
              <a:ext cx="449709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41" name="组合 83"/>
          <p:cNvGrpSpPr>
            <a:grpSpLocks/>
          </p:cNvGrpSpPr>
          <p:nvPr/>
        </p:nvGrpSpPr>
        <p:grpSpPr bwMode="auto">
          <a:xfrm>
            <a:off x="6364289" y="2027239"/>
            <a:ext cx="757237" cy="923925"/>
            <a:chOff x="4946864" y="4852626"/>
            <a:chExt cx="757990" cy="923330"/>
          </a:xfrm>
        </p:grpSpPr>
        <p:sp>
          <p:nvSpPr>
            <p:cNvPr id="85" name="椭圆 84"/>
            <p:cNvSpPr>
              <a:spLocks noChangeArrowheads="1"/>
            </p:cNvSpPr>
            <p:nvPr/>
          </p:nvSpPr>
          <p:spPr bwMode="auto">
            <a:xfrm>
              <a:off x="4946864" y="4962092"/>
              <a:ext cx="757990" cy="756750"/>
            </a:xfrm>
            <a:prstGeom prst="ellipse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5073990" y="4852626"/>
              <a:ext cx="449709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42" name="组合 86"/>
          <p:cNvGrpSpPr>
            <a:grpSpLocks/>
          </p:cNvGrpSpPr>
          <p:nvPr/>
        </p:nvGrpSpPr>
        <p:grpSpPr bwMode="auto">
          <a:xfrm>
            <a:off x="7175501" y="2041525"/>
            <a:ext cx="758825" cy="922338"/>
            <a:chOff x="4946864" y="4852626"/>
            <a:chExt cx="757990" cy="923330"/>
          </a:xfrm>
        </p:grpSpPr>
        <p:sp>
          <p:nvSpPr>
            <p:cNvPr id="88" name="椭圆 87"/>
            <p:cNvSpPr>
              <a:spLocks noChangeArrowheads="1"/>
            </p:cNvSpPr>
            <p:nvPr/>
          </p:nvSpPr>
          <p:spPr bwMode="auto">
            <a:xfrm>
              <a:off x="4946864" y="4962282"/>
              <a:ext cx="757990" cy="756463"/>
            </a:xfrm>
            <a:prstGeom prst="ellipse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5073724" y="4852626"/>
              <a:ext cx="450354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43" name="组合 89"/>
          <p:cNvGrpSpPr>
            <a:grpSpLocks/>
          </p:cNvGrpSpPr>
          <p:nvPr/>
        </p:nvGrpSpPr>
        <p:grpSpPr bwMode="auto">
          <a:xfrm>
            <a:off x="8540751" y="3960814"/>
            <a:ext cx="758825" cy="923925"/>
            <a:chOff x="7682162" y="4851077"/>
            <a:chExt cx="757990" cy="923330"/>
          </a:xfrm>
        </p:grpSpPr>
        <p:sp>
          <p:nvSpPr>
            <p:cNvPr id="91" name="椭圆 90"/>
            <p:cNvSpPr>
              <a:spLocks noChangeArrowheads="1"/>
            </p:cNvSpPr>
            <p:nvPr/>
          </p:nvSpPr>
          <p:spPr bwMode="auto">
            <a:xfrm>
              <a:off x="7682162" y="4914536"/>
              <a:ext cx="757990" cy="756749"/>
            </a:xfrm>
            <a:prstGeom prst="ellipse">
              <a:avLst/>
            </a:prstGeom>
            <a:gradFill rotWithShape="1">
              <a:gsLst>
                <a:gs pos="0">
                  <a:srgbClr val="95EEFF"/>
                </a:gs>
                <a:gs pos="100000">
                  <a:srgbClr val="39B7D8"/>
                </a:gs>
              </a:gsLst>
              <a:lin ang="5400000"/>
            </a:gradFill>
            <a:ln w="9525">
              <a:solidFill>
                <a:srgbClr val="46AAC5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7845495" y="4851077"/>
              <a:ext cx="448768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44" name="组合 92"/>
          <p:cNvGrpSpPr>
            <a:grpSpLocks/>
          </p:cNvGrpSpPr>
          <p:nvPr/>
        </p:nvGrpSpPr>
        <p:grpSpPr bwMode="auto">
          <a:xfrm>
            <a:off x="9371014" y="3948114"/>
            <a:ext cx="758825" cy="922337"/>
            <a:chOff x="7682162" y="4851077"/>
            <a:chExt cx="757990" cy="923330"/>
          </a:xfrm>
        </p:grpSpPr>
        <p:sp>
          <p:nvSpPr>
            <p:cNvPr id="94" name="椭圆 93"/>
            <p:cNvSpPr>
              <a:spLocks noChangeArrowheads="1"/>
            </p:cNvSpPr>
            <p:nvPr/>
          </p:nvSpPr>
          <p:spPr bwMode="auto">
            <a:xfrm>
              <a:off x="7682162" y="4914645"/>
              <a:ext cx="757990" cy="756464"/>
            </a:xfrm>
            <a:prstGeom prst="ellipse">
              <a:avLst/>
            </a:prstGeom>
            <a:gradFill rotWithShape="1">
              <a:gsLst>
                <a:gs pos="0">
                  <a:srgbClr val="95EEFF"/>
                </a:gs>
                <a:gs pos="100000">
                  <a:srgbClr val="39B7D8"/>
                </a:gs>
              </a:gsLst>
              <a:lin ang="5400000"/>
            </a:gradFill>
            <a:ln w="9525">
              <a:solidFill>
                <a:srgbClr val="46AAC5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7845494" y="4851077"/>
              <a:ext cx="448769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45" name="组合 95"/>
          <p:cNvGrpSpPr>
            <a:grpSpLocks/>
          </p:cNvGrpSpPr>
          <p:nvPr/>
        </p:nvGrpSpPr>
        <p:grpSpPr bwMode="auto">
          <a:xfrm>
            <a:off x="9371014" y="3067051"/>
            <a:ext cx="758825" cy="923925"/>
            <a:chOff x="7682162" y="4851077"/>
            <a:chExt cx="757990" cy="923330"/>
          </a:xfrm>
        </p:grpSpPr>
        <p:sp>
          <p:nvSpPr>
            <p:cNvPr id="97" name="椭圆 96"/>
            <p:cNvSpPr>
              <a:spLocks noChangeArrowheads="1"/>
            </p:cNvSpPr>
            <p:nvPr/>
          </p:nvSpPr>
          <p:spPr bwMode="auto">
            <a:xfrm>
              <a:off x="7682162" y="4914536"/>
              <a:ext cx="757990" cy="756750"/>
            </a:xfrm>
            <a:prstGeom prst="ellipse">
              <a:avLst/>
            </a:prstGeom>
            <a:gradFill rotWithShape="1">
              <a:gsLst>
                <a:gs pos="0">
                  <a:srgbClr val="95EEFF"/>
                </a:gs>
                <a:gs pos="100000">
                  <a:srgbClr val="39B7D8"/>
                </a:gs>
              </a:gsLst>
              <a:lin ang="5400000"/>
            </a:gradFill>
            <a:ln w="9525">
              <a:solidFill>
                <a:srgbClr val="46AAC5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7845494" y="4851077"/>
              <a:ext cx="448769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46" name="组合 98"/>
          <p:cNvGrpSpPr>
            <a:grpSpLocks/>
          </p:cNvGrpSpPr>
          <p:nvPr/>
        </p:nvGrpSpPr>
        <p:grpSpPr bwMode="auto">
          <a:xfrm>
            <a:off x="8477250" y="3006726"/>
            <a:ext cx="757238" cy="923925"/>
            <a:chOff x="7682162" y="4851077"/>
            <a:chExt cx="757990" cy="923330"/>
          </a:xfrm>
        </p:grpSpPr>
        <p:sp>
          <p:nvSpPr>
            <p:cNvPr id="100" name="椭圆 99"/>
            <p:cNvSpPr>
              <a:spLocks noChangeArrowheads="1"/>
            </p:cNvSpPr>
            <p:nvPr/>
          </p:nvSpPr>
          <p:spPr bwMode="auto">
            <a:xfrm>
              <a:off x="7682162" y="4914536"/>
              <a:ext cx="757990" cy="756750"/>
            </a:xfrm>
            <a:prstGeom prst="ellipse">
              <a:avLst/>
            </a:prstGeom>
            <a:gradFill rotWithShape="1">
              <a:gsLst>
                <a:gs pos="0">
                  <a:srgbClr val="95EEFF"/>
                </a:gs>
                <a:gs pos="100000">
                  <a:srgbClr val="39B7D8"/>
                </a:gs>
              </a:gsLst>
              <a:lin ang="5400000"/>
            </a:gradFill>
            <a:ln w="9525">
              <a:solidFill>
                <a:srgbClr val="46AAC5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7844248" y="4851077"/>
              <a:ext cx="449709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47" name="组合 101"/>
          <p:cNvGrpSpPr>
            <a:grpSpLocks/>
          </p:cNvGrpSpPr>
          <p:nvPr/>
        </p:nvGrpSpPr>
        <p:grpSpPr bwMode="auto">
          <a:xfrm>
            <a:off x="8507414" y="2082801"/>
            <a:ext cx="757237" cy="923925"/>
            <a:chOff x="7682162" y="4851077"/>
            <a:chExt cx="757990" cy="923330"/>
          </a:xfrm>
        </p:grpSpPr>
        <p:sp>
          <p:nvSpPr>
            <p:cNvPr id="103" name="椭圆 102"/>
            <p:cNvSpPr>
              <a:spLocks noChangeArrowheads="1"/>
            </p:cNvSpPr>
            <p:nvPr/>
          </p:nvSpPr>
          <p:spPr bwMode="auto">
            <a:xfrm>
              <a:off x="7682162" y="4914536"/>
              <a:ext cx="757990" cy="756750"/>
            </a:xfrm>
            <a:prstGeom prst="ellipse">
              <a:avLst/>
            </a:prstGeom>
            <a:gradFill rotWithShape="1">
              <a:gsLst>
                <a:gs pos="0">
                  <a:srgbClr val="95EEFF"/>
                </a:gs>
                <a:gs pos="100000">
                  <a:srgbClr val="39B7D8"/>
                </a:gs>
              </a:gsLst>
              <a:lin ang="5400000"/>
            </a:gradFill>
            <a:ln w="9525">
              <a:solidFill>
                <a:srgbClr val="46AAC5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7844248" y="4851077"/>
              <a:ext cx="449709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48" name="组合 104"/>
          <p:cNvGrpSpPr>
            <a:grpSpLocks/>
          </p:cNvGrpSpPr>
          <p:nvPr/>
        </p:nvGrpSpPr>
        <p:grpSpPr bwMode="auto">
          <a:xfrm>
            <a:off x="9345614" y="2057401"/>
            <a:ext cx="758825" cy="923925"/>
            <a:chOff x="7682162" y="4851077"/>
            <a:chExt cx="757990" cy="923330"/>
          </a:xfrm>
        </p:grpSpPr>
        <p:sp>
          <p:nvSpPr>
            <p:cNvPr id="106" name="椭圆 105"/>
            <p:cNvSpPr>
              <a:spLocks noChangeArrowheads="1"/>
            </p:cNvSpPr>
            <p:nvPr/>
          </p:nvSpPr>
          <p:spPr bwMode="auto">
            <a:xfrm>
              <a:off x="7682162" y="4914536"/>
              <a:ext cx="757990" cy="756750"/>
            </a:xfrm>
            <a:prstGeom prst="ellipse">
              <a:avLst/>
            </a:prstGeom>
            <a:gradFill rotWithShape="1">
              <a:gsLst>
                <a:gs pos="0">
                  <a:srgbClr val="95EEFF"/>
                </a:gs>
                <a:gs pos="100000">
                  <a:srgbClr val="39B7D8"/>
                </a:gs>
              </a:gsLst>
              <a:lin ang="5400000"/>
            </a:gradFill>
            <a:ln w="9525">
              <a:solidFill>
                <a:srgbClr val="46AAC5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7845494" y="4851077"/>
              <a:ext cx="448769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08" name="矩形 107"/>
          <p:cNvSpPr/>
          <p:nvPr/>
        </p:nvSpPr>
        <p:spPr>
          <a:xfrm>
            <a:off x="2392598" y="838688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4706500" y="809860"/>
            <a:ext cx="575800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  <a:endParaRPr lang="zh-CN" alt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6744748" y="765323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</a:t>
            </a:r>
            <a:endParaRPr lang="zh-CN" alt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9061572" y="789986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3CC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4</a:t>
            </a:r>
            <a:endParaRPr lang="zh-CN" alt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33CCF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39653" name="文本框 4"/>
          <p:cNvSpPr txBox="1">
            <a:spLocks noChangeArrowheads="1"/>
          </p:cNvSpPr>
          <p:nvPr/>
        </p:nvSpPr>
        <p:spPr bwMode="auto">
          <a:xfrm>
            <a:off x="250826" y="166328"/>
            <a:ext cx="2693988" cy="584200"/>
          </a:xfrm>
          <a:prstGeom prst="rect">
            <a:avLst/>
          </a:prstGeom>
          <a:solidFill>
            <a:srgbClr val="FCEC7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b="1" dirty="0"/>
              <a:t>学生分组阅读</a:t>
            </a:r>
          </a:p>
        </p:txBody>
      </p:sp>
    </p:spTree>
    <p:extLst>
      <p:ext uri="{BB962C8B-B14F-4D97-AF65-F5344CB8AC3E}">
        <p14:creationId xmlns:p14="http://schemas.microsoft.com/office/powerpoint/2010/main" val="5960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617" name="组合 16"/>
          <p:cNvGrpSpPr>
            <a:grpSpLocks/>
          </p:cNvGrpSpPr>
          <p:nvPr/>
        </p:nvGrpSpPr>
        <p:grpSpPr bwMode="auto">
          <a:xfrm>
            <a:off x="1954214" y="1890714"/>
            <a:ext cx="758825" cy="922337"/>
            <a:chOff x="647729" y="1938634"/>
            <a:chExt cx="757990" cy="923330"/>
          </a:xfrm>
        </p:grpSpPr>
        <p:sp>
          <p:nvSpPr>
            <p:cNvPr id="2" name="椭圆 1"/>
            <p:cNvSpPr>
              <a:spLocks noChangeArrowheads="1"/>
            </p:cNvSpPr>
            <p:nvPr/>
          </p:nvSpPr>
          <p:spPr bwMode="auto">
            <a:xfrm>
              <a:off x="647729" y="2057824"/>
              <a:ext cx="757990" cy="756464"/>
            </a:xfrm>
            <a:prstGeom prst="ellipse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809476" y="1938634"/>
              <a:ext cx="448768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18" name="组合 17"/>
          <p:cNvGrpSpPr>
            <a:grpSpLocks/>
          </p:cNvGrpSpPr>
          <p:nvPr/>
        </p:nvGrpSpPr>
        <p:grpSpPr bwMode="auto">
          <a:xfrm>
            <a:off x="4125354" y="2009776"/>
            <a:ext cx="758825" cy="923925"/>
            <a:chOff x="645753" y="1938634"/>
            <a:chExt cx="757990" cy="923330"/>
          </a:xfrm>
        </p:grpSpPr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>
              <a:off x="645753" y="2010025"/>
              <a:ext cx="757990" cy="755163"/>
            </a:xfrm>
            <a:prstGeom prst="ellipse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09086" y="1938634"/>
              <a:ext cx="448768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19" name="组合 20"/>
          <p:cNvGrpSpPr>
            <a:grpSpLocks/>
          </p:cNvGrpSpPr>
          <p:nvPr/>
        </p:nvGrpSpPr>
        <p:grpSpPr bwMode="auto">
          <a:xfrm>
            <a:off x="8464551" y="2019301"/>
            <a:ext cx="758825" cy="922337"/>
            <a:chOff x="647729" y="1938634"/>
            <a:chExt cx="757990" cy="923330"/>
          </a:xfrm>
        </p:grpSpPr>
        <p:sp>
          <p:nvSpPr>
            <p:cNvPr id="22" name="椭圆 21"/>
            <p:cNvSpPr>
              <a:spLocks noChangeArrowheads="1"/>
            </p:cNvSpPr>
            <p:nvPr/>
          </p:nvSpPr>
          <p:spPr bwMode="auto">
            <a:xfrm>
              <a:off x="647729" y="2057824"/>
              <a:ext cx="757990" cy="756464"/>
            </a:xfrm>
            <a:prstGeom prst="ellipse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09476" y="1938634"/>
              <a:ext cx="448768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20" name="组合 23"/>
          <p:cNvGrpSpPr>
            <a:grpSpLocks/>
          </p:cNvGrpSpPr>
          <p:nvPr/>
        </p:nvGrpSpPr>
        <p:grpSpPr bwMode="auto">
          <a:xfrm>
            <a:off x="6369051" y="2067719"/>
            <a:ext cx="757237" cy="923925"/>
            <a:chOff x="645753" y="1938634"/>
            <a:chExt cx="757990" cy="923330"/>
          </a:xfrm>
        </p:grpSpPr>
        <p:sp>
          <p:nvSpPr>
            <p:cNvPr id="25" name="椭圆 24"/>
            <p:cNvSpPr>
              <a:spLocks noChangeArrowheads="1"/>
            </p:cNvSpPr>
            <p:nvPr/>
          </p:nvSpPr>
          <p:spPr bwMode="auto">
            <a:xfrm>
              <a:off x="645753" y="2010025"/>
              <a:ext cx="757990" cy="755163"/>
            </a:xfrm>
            <a:prstGeom prst="ellipse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09428" y="1938634"/>
              <a:ext cx="449710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21" name="组合 26"/>
          <p:cNvGrpSpPr>
            <a:grpSpLocks/>
          </p:cNvGrpSpPr>
          <p:nvPr/>
        </p:nvGrpSpPr>
        <p:grpSpPr bwMode="auto">
          <a:xfrm>
            <a:off x="1968500" y="3943350"/>
            <a:ext cx="757238" cy="922338"/>
            <a:chOff x="647729" y="1938634"/>
            <a:chExt cx="757990" cy="923330"/>
          </a:xfrm>
        </p:grpSpPr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647729" y="2057825"/>
              <a:ext cx="757990" cy="756463"/>
            </a:xfrm>
            <a:prstGeom prst="ellipse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09815" y="1938634"/>
              <a:ext cx="448120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22" name="组合 29"/>
          <p:cNvGrpSpPr>
            <a:grpSpLocks/>
          </p:cNvGrpSpPr>
          <p:nvPr/>
        </p:nvGrpSpPr>
        <p:grpSpPr bwMode="auto">
          <a:xfrm>
            <a:off x="4144312" y="3987055"/>
            <a:ext cx="758825" cy="923925"/>
            <a:chOff x="645753" y="1938634"/>
            <a:chExt cx="757990" cy="923330"/>
          </a:xfrm>
        </p:grpSpPr>
        <p:sp>
          <p:nvSpPr>
            <p:cNvPr id="31" name="椭圆 30"/>
            <p:cNvSpPr>
              <a:spLocks noChangeArrowheads="1"/>
            </p:cNvSpPr>
            <p:nvPr/>
          </p:nvSpPr>
          <p:spPr bwMode="auto">
            <a:xfrm>
              <a:off x="645753" y="2010026"/>
              <a:ext cx="757990" cy="755163"/>
            </a:xfrm>
            <a:prstGeom prst="ellipse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09085" y="1938634"/>
              <a:ext cx="448769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23" name="组合 32"/>
          <p:cNvGrpSpPr>
            <a:grpSpLocks/>
          </p:cNvGrpSpPr>
          <p:nvPr/>
        </p:nvGrpSpPr>
        <p:grpSpPr bwMode="auto">
          <a:xfrm>
            <a:off x="8498917" y="4024314"/>
            <a:ext cx="757237" cy="922338"/>
            <a:chOff x="647729" y="1938634"/>
            <a:chExt cx="757990" cy="923330"/>
          </a:xfrm>
        </p:grpSpPr>
        <p:sp>
          <p:nvSpPr>
            <p:cNvPr id="34" name="椭圆 33"/>
            <p:cNvSpPr>
              <a:spLocks noChangeArrowheads="1"/>
            </p:cNvSpPr>
            <p:nvPr/>
          </p:nvSpPr>
          <p:spPr bwMode="auto">
            <a:xfrm>
              <a:off x="647729" y="2057825"/>
              <a:ext cx="757990" cy="756463"/>
            </a:xfrm>
            <a:prstGeom prst="ellipse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09815" y="1938634"/>
              <a:ext cx="448120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24" name="组合 35"/>
          <p:cNvGrpSpPr>
            <a:grpSpLocks/>
          </p:cNvGrpSpPr>
          <p:nvPr/>
        </p:nvGrpSpPr>
        <p:grpSpPr bwMode="auto">
          <a:xfrm>
            <a:off x="6425093" y="4062413"/>
            <a:ext cx="757238" cy="923925"/>
            <a:chOff x="645753" y="1938634"/>
            <a:chExt cx="757990" cy="923330"/>
          </a:xfrm>
        </p:grpSpPr>
        <p:sp>
          <p:nvSpPr>
            <p:cNvPr id="37" name="椭圆 36"/>
            <p:cNvSpPr>
              <a:spLocks noChangeArrowheads="1"/>
            </p:cNvSpPr>
            <p:nvPr/>
          </p:nvSpPr>
          <p:spPr bwMode="auto">
            <a:xfrm>
              <a:off x="645753" y="2010026"/>
              <a:ext cx="757990" cy="755163"/>
            </a:xfrm>
            <a:prstGeom prst="ellipse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09428" y="1938634"/>
              <a:ext cx="449708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25" name="组合 44"/>
          <p:cNvGrpSpPr>
            <a:grpSpLocks/>
          </p:cNvGrpSpPr>
          <p:nvPr/>
        </p:nvGrpSpPr>
        <p:grpSpPr bwMode="auto">
          <a:xfrm>
            <a:off x="6395436" y="4866577"/>
            <a:ext cx="757238" cy="923925"/>
            <a:chOff x="4946864" y="4852626"/>
            <a:chExt cx="757990" cy="923330"/>
          </a:xfrm>
        </p:grpSpPr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>
              <a:off x="4946864" y="4962093"/>
              <a:ext cx="757990" cy="756749"/>
            </a:xfrm>
            <a:prstGeom prst="ellipse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5073990" y="4852626"/>
              <a:ext cx="449709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26" name="组合 40"/>
          <p:cNvGrpSpPr>
            <a:grpSpLocks/>
          </p:cNvGrpSpPr>
          <p:nvPr/>
        </p:nvGrpSpPr>
        <p:grpSpPr bwMode="auto">
          <a:xfrm>
            <a:off x="9611618" y="3982297"/>
            <a:ext cx="757237" cy="923925"/>
            <a:chOff x="3465094" y="4814606"/>
            <a:chExt cx="757990" cy="923330"/>
          </a:xfrm>
        </p:grpSpPr>
        <p:sp>
          <p:nvSpPr>
            <p:cNvPr id="12" name="椭圆 11"/>
            <p:cNvSpPr/>
            <p:nvPr/>
          </p:nvSpPr>
          <p:spPr>
            <a:xfrm>
              <a:off x="3465094" y="4914555"/>
              <a:ext cx="757990" cy="756749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609700" y="4814606"/>
              <a:ext cx="449710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27" name="组合 41"/>
          <p:cNvGrpSpPr>
            <a:grpSpLocks/>
          </p:cNvGrpSpPr>
          <p:nvPr/>
        </p:nvGrpSpPr>
        <p:grpSpPr bwMode="auto">
          <a:xfrm>
            <a:off x="7338778" y="3975149"/>
            <a:ext cx="758825" cy="922337"/>
            <a:chOff x="3465094" y="4814606"/>
            <a:chExt cx="757990" cy="923330"/>
          </a:xfrm>
        </p:grpSpPr>
        <p:sp>
          <p:nvSpPr>
            <p:cNvPr id="43" name="椭圆 42"/>
            <p:cNvSpPr/>
            <p:nvPr/>
          </p:nvSpPr>
          <p:spPr>
            <a:xfrm>
              <a:off x="3465094" y="4914726"/>
              <a:ext cx="757990" cy="756464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3610983" y="4814606"/>
              <a:ext cx="448768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28" name="组合 46"/>
          <p:cNvGrpSpPr>
            <a:grpSpLocks/>
          </p:cNvGrpSpPr>
          <p:nvPr/>
        </p:nvGrpSpPr>
        <p:grpSpPr bwMode="auto">
          <a:xfrm>
            <a:off x="5183070" y="4894216"/>
            <a:ext cx="758825" cy="922338"/>
            <a:chOff x="7682162" y="4851077"/>
            <a:chExt cx="757990" cy="923330"/>
          </a:xfrm>
        </p:grpSpPr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7682162" y="4914645"/>
              <a:ext cx="757990" cy="756463"/>
            </a:xfrm>
            <a:prstGeom prst="ellipse">
              <a:avLst/>
            </a:prstGeom>
            <a:gradFill rotWithShape="1">
              <a:gsLst>
                <a:gs pos="0">
                  <a:srgbClr val="95EEFF"/>
                </a:gs>
                <a:gs pos="100000">
                  <a:srgbClr val="39B7D8"/>
                </a:gs>
              </a:gsLst>
              <a:lin ang="5400000"/>
            </a:gradFill>
            <a:ln w="9525">
              <a:solidFill>
                <a:srgbClr val="46AAC5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7845494" y="4851077"/>
              <a:ext cx="448769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29" name="组合 47"/>
          <p:cNvGrpSpPr>
            <a:grpSpLocks/>
          </p:cNvGrpSpPr>
          <p:nvPr/>
        </p:nvGrpSpPr>
        <p:grpSpPr bwMode="auto">
          <a:xfrm>
            <a:off x="8522681" y="4927032"/>
            <a:ext cx="758825" cy="922337"/>
            <a:chOff x="4946864" y="4852626"/>
            <a:chExt cx="757990" cy="923330"/>
          </a:xfrm>
        </p:grpSpPr>
        <p:sp>
          <p:nvSpPr>
            <p:cNvPr id="49" name="椭圆 48"/>
            <p:cNvSpPr>
              <a:spLocks noChangeArrowheads="1"/>
            </p:cNvSpPr>
            <p:nvPr/>
          </p:nvSpPr>
          <p:spPr bwMode="auto">
            <a:xfrm>
              <a:off x="4946864" y="4962281"/>
              <a:ext cx="757990" cy="756464"/>
            </a:xfrm>
            <a:prstGeom prst="ellipse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5073724" y="4852626"/>
              <a:ext cx="450354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30" name="组合 50"/>
          <p:cNvGrpSpPr>
            <a:grpSpLocks/>
          </p:cNvGrpSpPr>
          <p:nvPr/>
        </p:nvGrpSpPr>
        <p:grpSpPr bwMode="auto">
          <a:xfrm>
            <a:off x="5202942" y="3943350"/>
            <a:ext cx="757238" cy="923925"/>
            <a:chOff x="3465093" y="4814608"/>
            <a:chExt cx="757990" cy="923330"/>
          </a:xfrm>
        </p:grpSpPr>
        <p:sp>
          <p:nvSpPr>
            <p:cNvPr id="52" name="椭圆 51"/>
            <p:cNvSpPr/>
            <p:nvPr/>
          </p:nvSpPr>
          <p:spPr>
            <a:xfrm>
              <a:off x="3465093" y="4914556"/>
              <a:ext cx="757990" cy="75675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3609700" y="4814608"/>
              <a:ext cx="449708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31" name="组合 53"/>
          <p:cNvGrpSpPr>
            <a:grpSpLocks/>
          </p:cNvGrpSpPr>
          <p:nvPr/>
        </p:nvGrpSpPr>
        <p:grpSpPr bwMode="auto">
          <a:xfrm>
            <a:off x="2889625" y="3943351"/>
            <a:ext cx="757237" cy="922337"/>
            <a:chOff x="3465094" y="4814606"/>
            <a:chExt cx="757990" cy="923330"/>
          </a:xfrm>
        </p:grpSpPr>
        <p:sp>
          <p:nvSpPr>
            <p:cNvPr id="55" name="椭圆 54"/>
            <p:cNvSpPr/>
            <p:nvPr/>
          </p:nvSpPr>
          <p:spPr>
            <a:xfrm>
              <a:off x="3465094" y="4914726"/>
              <a:ext cx="757990" cy="756464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609700" y="4814606"/>
              <a:ext cx="449710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32" name="组合 56"/>
          <p:cNvGrpSpPr>
            <a:grpSpLocks/>
          </p:cNvGrpSpPr>
          <p:nvPr/>
        </p:nvGrpSpPr>
        <p:grpSpPr bwMode="auto">
          <a:xfrm>
            <a:off x="9493251" y="2009776"/>
            <a:ext cx="758825" cy="922337"/>
            <a:chOff x="3465094" y="4814606"/>
            <a:chExt cx="757990" cy="923330"/>
          </a:xfrm>
        </p:grpSpPr>
        <p:sp>
          <p:nvSpPr>
            <p:cNvPr id="58" name="椭圆 57"/>
            <p:cNvSpPr/>
            <p:nvPr/>
          </p:nvSpPr>
          <p:spPr>
            <a:xfrm>
              <a:off x="3465094" y="4914726"/>
              <a:ext cx="757990" cy="756464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3610983" y="4814606"/>
              <a:ext cx="448768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33" name="组合 59"/>
          <p:cNvGrpSpPr>
            <a:grpSpLocks/>
          </p:cNvGrpSpPr>
          <p:nvPr/>
        </p:nvGrpSpPr>
        <p:grpSpPr bwMode="auto">
          <a:xfrm>
            <a:off x="7253288" y="2156619"/>
            <a:ext cx="758825" cy="923925"/>
            <a:chOff x="3465094" y="4814606"/>
            <a:chExt cx="757990" cy="923330"/>
          </a:xfrm>
        </p:grpSpPr>
        <p:sp>
          <p:nvSpPr>
            <p:cNvPr id="61" name="椭圆 60"/>
            <p:cNvSpPr/>
            <p:nvPr/>
          </p:nvSpPr>
          <p:spPr>
            <a:xfrm>
              <a:off x="3465094" y="4914554"/>
              <a:ext cx="757990" cy="75675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3610983" y="4814606"/>
              <a:ext cx="448769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34" name="组合 62"/>
          <p:cNvGrpSpPr>
            <a:grpSpLocks/>
          </p:cNvGrpSpPr>
          <p:nvPr/>
        </p:nvGrpSpPr>
        <p:grpSpPr bwMode="auto">
          <a:xfrm>
            <a:off x="2836238" y="1914340"/>
            <a:ext cx="757237" cy="923925"/>
            <a:chOff x="3465094" y="4814606"/>
            <a:chExt cx="757990" cy="923330"/>
          </a:xfrm>
        </p:grpSpPr>
        <p:sp>
          <p:nvSpPr>
            <p:cNvPr id="64" name="椭圆 63"/>
            <p:cNvSpPr/>
            <p:nvPr/>
          </p:nvSpPr>
          <p:spPr>
            <a:xfrm>
              <a:off x="3465094" y="4914555"/>
              <a:ext cx="757990" cy="756749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3609700" y="4814606"/>
              <a:ext cx="449710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35" name="组合 65"/>
          <p:cNvGrpSpPr>
            <a:grpSpLocks/>
          </p:cNvGrpSpPr>
          <p:nvPr/>
        </p:nvGrpSpPr>
        <p:grpSpPr bwMode="auto">
          <a:xfrm>
            <a:off x="4968875" y="1995489"/>
            <a:ext cx="757238" cy="923925"/>
            <a:chOff x="3465094" y="4814606"/>
            <a:chExt cx="757990" cy="923330"/>
          </a:xfrm>
        </p:grpSpPr>
        <p:sp>
          <p:nvSpPr>
            <p:cNvPr id="67" name="椭圆 66"/>
            <p:cNvSpPr/>
            <p:nvPr/>
          </p:nvSpPr>
          <p:spPr>
            <a:xfrm>
              <a:off x="3465094" y="4914554"/>
              <a:ext cx="757990" cy="75675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609700" y="4814606"/>
              <a:ext cx="449708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36" name="组合 68"/>
          <p:cNvGrpSpPr>
            <a:grpSpLocks/>
          </p:cNvGrpSpPr>
          <p:nvPr/>
        </p:nvGrpSpPr>
        <p:grpSpPr bwMode="auto">
          <a:xfrm>
            <a:off x="1914528" y="4963647"/>
            <a:ext cx="757237" cy="923925"/>
            <a:chOff x="4946864" y="4852626"/>
            <a:chExt cx="757990" cy="923330"/>
          </a:xfrm>
        </p:grpSpPr>
        <p:sp>
          <p:nvSpPr>
            <p:cNvPr id="70" name="椭圆 69"/>
            <p:cNvSpPr>
              <a:spLocks noChangeArrowheads="1"/>
            </p:cNvSpPr>
            <p:nvPr/>
          </p:nvSpPr>
          <p:spPr bwMode="auto">
            <a:xfrm>
              <a:off x="4946864" y="4962092"/>
              <a:ext cx="757990" cy="756750"/>
            </a:xfrm>
            <a:prstGeom prst="ellipse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5073990" y="4852626"/>
              <a:ext cx="449709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37" name="组合 71"/>
          <p:cNvGrpSpPr>
            <a:grpSpLocks/>
          </p:cNvGrpSpPr>
          <p:nvPr/>
        </p:nvGrpSpPr>
        <p:grpSpPr bwMode="auto">
          <a:xfrm>
            <a:off x="4126147" y="4900475"/>
            <a:ext cx="757238" cy="923925"/>
            <a:chOff x="4946864" y="4852626"/>
            <a:chExt cx="757990" cy="923330"/>
          </a:xfrm>
        </p:grpSpPr>
        <p:sp>
          <p:nvSpPr>
            <p:cNvPr id="73" name="椭圆 72"/>
            <p:cNvSpPr>
              <a:spLocks noChangeArrowheads="1"/>
            </p:cNvSpPr>
            <p:nvPr/>
          </p:nvSpPr>
          <p:spPr bwMode="auto">
            <a:xfrm>
              <a:off x="4946864" y="4962092"/>
              <a:ext cx="757990" cy="756750"/>
            </a:xfrm>
            <a:prstGeom prst="ellipse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5073990" y="4852626"/>
              <a:ext cx="449709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38" name="组合 74"/>
          <p:cNvGrpSpPr>
            <a:grpSpLocks/>
          </p:cNvGrpSpPr>
          <p:nvPr/>
        </p:nvGrpSpPr>
        <p:grpSpPr bwMode="auto">
          <a:xfrm>
            <a:off x="7379448" y="5010012"/>
            <a:ext cx="758825" cy="923925"/>
            <a:chOff x="7682162" y="4851077"/>
            <a:chExt cx="757990" cy="923330"/>
          </a:xfrm>
        </p:grpSpPr>
        <p:sp>
          <p:nvSpPr>
            <p:cNvPr id="76" name="椭圆 75"/>
            <p:cNvSpPr>
              <a:spLocks noChangeArrowheads="1"/>
            </p:cNvSpPr>
            <p:nvPr/>
          </p:nvSpPr>
          <p:spPr bwMode="auto">
            <a:xfrm>
              <a:off x="7682162" y="4914536"/>
              <a:ext cx="757990" cy="756749"/>
            </a:xfrm>
            <a:prstGeom prst="ellipse">
              <a:avLst/>
            </a:prstGeom>
            <a:gradFill rotWithShape="1">
              <a:gsLst>
                <a:gs pos="0">
                  <a:srgbClr val="95EEFF"/>
                </a:gs>
                <a:gs pos="100000">
                  <a:srgbClr val="39B7D8"/>
                </a:gs>
              </a:gsLst>
              <a:lin ang="5400000"/>
            </a:gradFill>
            <a:ln w="9525">
              <a:solidFill>
                <a:srgbClr val="46AAC5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7845495" y="4851077"/>
              <a:ext cx="448768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39" name="组合 77"/>
          <p:cNvGrpSpPr>
            <a:grpSpLocks/>
          </p:cNvGrpSpPr>
          <p:nvPr/>
        </p:nvGrpSpPr>
        <p:grpSpPr bwMode="auto">
          <a:xfrm>
            <a:off x="6364289" y="2992439"/>
            <a:ext cx="757237" cy="922337"/>
            <a:chOff x="4946864" y="4852626"/>
            <a:chExt cx="757990" cy="923330"/>
          </a:xfrm>
        </p:grpSpPr>
        <p:sp>
          <p:nvSpPr>
            <p:cNvPr id="79" name="椭圆 78"/>
            <p:cNvSpPr>
              <a:spLocks noChangeArrowheads="1"/>
            </p:cNvSpPr>
            <p:nvPr/>
          </p:nvSpPr>
          <p:spPr bwMode="auto">
            <a:xfrm>
              <a:off x="4946864" y="4962281"/>
              <a:ext cx="757990" cy="756464"/>
            </a:xfrm>
            <a:prstGeom prst="ellipse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5073990" y="4852626"/>
              <a:ext cx="449709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40" name="组合 80"/>
          <p:cNvGrpSpPr>
            <a:grpSpLocks/>
          </p:cNvGrpSpPr>
          <p:nvPr/>
        </p:nvGrpSpPr>
        <p:grpSpPr bwMode="auto">
          <a:xfrm>
            <a:off x="8474404" y="2878139"/>
            <a:ext cx="757237" cy="923925"/>
            <a:chOff x="4946864" y="4852626"/>
            <a:chExt cx="757990" cy="923330"/>
          </a:xfrm>
        </p:grpSpPr>
        <p:sp>
          <p:nvSpPr>
            <p:cNvPr id="82" name="椭圆 81"/>
            <p:cNvSpPr>
              <a:spLocks noChangeArrowheads="1"/>
            </p:cNvSpPr>
            <p:nvPr/>
          </p:nvSpPr>
          <p:spPr bwMode="auto">
            <a:xfrm>
              <a:off x="4946864" y="4962092"/>
              <a:ext cx="757990" cy="756750"/>
            </a:xfrm>
            <a:prstGeom prst="ellipse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5073990" y="4852626"/>
              <a:ext cx="449709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41" name="组合 83"/>
          <p:cNvGrpSpPr>
            <a:grpSpLocks/>
          </p:cNvGrpSpPr>
          <p:nvPr/>
        </p:nvGrpSpPr>
        <p:grpSpPr bwMode="auto">
          <a:xfrm>
            <a:off x="1863356" y="2867819"/>
            <a:ext cx="757237" cy="923925"/>
            <a:chOff x="4946864" y="4852626"/>
            <a:chExt cx="757990" cy="923330"/>
          </a:xfrm>
        </p:grpSpPr>
        <p:sp>
          <p:nvSpPr>
            <p:cNvPr id="85" name="椭圆 84"/>
            <p:cNvSpPr>
              <a:spLocks noChangeArrowheads="1"/>
            </p:cNvSpPr>
            <p:nvPr/>
          </p:nvSpPr>
          <p:spPr bwMode="auto">
            <a:xfrm>
              <a:off x="4946864" y="4962092"/>
              <a:ext cx="757990" cy="756750"/>
            </a:xfrm>
            <a:prstGeom prst="ellipse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5073990" y="4852626"/>
              <a:ext cx="449709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42" name="组合 86"/>
          <p:cNvGrpSpPr>
            <a:grpSpLocks/>
          </p:cNvGrpSpPr>
          <p:nvPr/>
        </p:nvGrpSpPr>
        <p:grpSpPr bwMode="auto">
          <a:xfrm>
            <a:off x="4180799" y="2955179"/>
            <a:ext cx="758825" cy="922338"/>
            <a:chOff x="4946864" y="4852626"/>
            <a:chExt cx="757990" cy="923330"/>
          </a:xfrm>
        </p:grpSpPr>
        <p:sp>
          <p:nvSpPr>
            <p:cNvPr id="88" name="椭圆 87"/>
            <p:cNvSpPr>
              <a:spLocks noChangeArrowheads="1"/>
            </p:cNvSpPr>
            <p:nvPr/>
          </p:nvSpPr>
          <p:spPr bwMode="auto">
            <a:xfrm>
              <a:off x="4946864" y="4962282"/>
              <a:ext cx="757990" cy="756463"/>
            </a:xfrm>
            <a:prstGeom prst="ellipse">
              <a:avLst/>
            </a:prstGeom>
            <a:gradFill rotWithShape="1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9525">
              <a:solidFill>
                <a:srgbClr val="98B954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5073724" y="4852626"/>
              <a:ext cx="450354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43" name="组合 89"/>
          <p:cNvGrpSpPr>
            <a:grpSpLocks/>
          </p:cNvGrpSpPr>
          <p:nvPr/>
        </p:nvGrpSpPr>
        <p:grpSpPr bwMode="auto">
          <a:xfrm>
            <a:off x="2911477" y="4979137"/>
            <a:ext cx="758825" cy="923925"/>
            <a:chOff x="7682162" y="4851077"/>
            <a:chExt cx="757990" cy="923330"/>
          </a:xfrm>
        </p:grpSpPr>
        <p:sp>
          <p:nvSpPr>
            <p:cNvPr id="91" name="椭圆 90"/>
            <p:cNvSpPr>
              <a:spLocks noChangeArrowheads="1"/>
            </p:cNvSpPr>
            <p:nvPr/>
          </p:nvSpPr>
          <p:spPr bwMode="auto">
            <a:xfrm>
              <a:off x="7682162" y="4914536"/>
              <a:ext cx="757990" cy="756749"/>
            </a:xfrm>
            <a:prstGeom prst="ellipse">
              <a:avLst/>
            </a:prstGeom>
            <a:gradFill rotWithShape="1">
              <a:gsLst>
                <a:gs pos="0">
                  <a:srgbClr val="95EEFF"/>
                </a:gs>
                <a:gs pos="100000">
                  <a:srgbClr val="39B7D8"/>
                </a:gs>
              </a:gsLst>
              <a:lin ang="5400000"/>
            </a:gradFill>
            <a:ln w="9525">
              <a:solidFill>
                <a:srgbClr val="46AAC5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7845495" y="4851077"/>
              <a:ext cx="448768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44" name="组合 92"/>
          <p:cNvGrpSpPr>
            <a:grpSpLocks/>
          </p:cNvGrpSpPr>
          <p:nvPr/>
        </p:nvGrpSpPr>
        <p:grpSpPr bwMode="auto">
          <a:xfrm>
            <a:off x="9550398" y="4917426"/>
            <a:ext cx="758825" cy="922337"/>
            <a:chOff x="7682162" y="4851077"/>
            <a:chExt cx="757990" cy="923330"/>
          </a:xfrm>
        </p:grpSpPr>
        <p:sp>
          <p:nvSpPr>
            <p:cNvPr id="94" name="椭圆 93"/>
            <p:cNvSpPr>
              <a:spLocks noChangeArrowheads="1"/>
            </p:cNvSpPr>
            <p:nvPr/>
          </p:nvSpPr>
          <p:spPr bwMode="auto">
            <a:xfrm>
              <a:off x="7682162" y="4914645"/>
              <a:ext cx="757990" cy="756464"/>
            </a:xfrm>
            <a:prstGeom prst="ellipse">
              <a:avLst/>
            </a:prstGeom>
            <a:gradFill rotWithShape="1">
              <a:gsLst>
                <a:gs pos="0">
                  <a:srgbClr val="95EEFF"/>
                </a:gs>
                <a:gs pos="100000">
                  <a:srgbClr val="39B7D8"/>
                </a:gs>
              </a:gsLst>
              <a:lin ang="5400000"/>
            </a:gradFill>
            <a:ln w="9525">
              <a:solidFill>
                <a:srgbClr val="46AAC5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7845494" y="4851077"/>
              <a:ext cx="448769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45" name="组合 95"/>
          <p:cNvGrpSpPr>
            <a:grpSpLocks/>
          </p:cNvGrpSpPr>
          <p:nvPr/>
        </p:nvGrpSpPr>
        <p:grpSpPr bwMode="auto">
          <a:xfrm>
            <a:off x="9479899" y="2903566"/>
            <a:ext cx="758825" cy="923925"/>
            <a:chOff x="7682162" y="4851077"/>
            <a:chExt cx="757990" cy="923330"/>
          </a:xfrm>
        </p:grpSpPr>
        <p:sp>
          <p:nvSpPr>
            <p:cNvPr id="97" name="椭圆 96"/>
            <p:cNvSpPr>
              <a:spLocks noChangeArrowheads="1"/>
            </p:cNvSpPr>
            <p:nvPr/>
          </p:nvSpPr>
          <p:spPr bwMode="auto">
            <a:xfrm>
              <a:off x="7682162" y="4914536"/>
              <a:ext cx="757990" cy="756750"/>
            </a:xfrm>
            <a:prstGeom prst="ellipse">
              <a:avLst/>
            </a:prstGeom>
            <a:gradFill rotWithShape="1">
              <a:gsLst>
                <a:gs pos="0">
                  <a:srgbClr val="95EEFF"/>
                </a:gs>
                <a:gs pos="100000">
                  <a:srgbClr val="39B7D8"/>
                </a:gs>
              </a:gsLst>
              <a:lin ang="5400000"/>
            </a:gradFill>
            <a:ln w="9525">
              <a:solidFill>
                <a:srgbClr val="46AAC5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7845494" y="4851077"/>
              <a:ext cx="448769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46" name="组合 98"/>
          <p:cNvGrpSpPr>
            <a:grpSpLocks/>
          </p:cNvGrpSpPr>
          <p:nvPr/>
        </p:nvGrpSpPr>
        <p:grpSpPr bwMode="auto">
          <a:xfrm>
            <a:off x="2757723" y="2867818"/>
            <a:ext cx="757238" cy="923925"/>
            <a:chOff x="7682162" y="4851077"/>
            <a:chExt cx="757990" cy="923330"/>
          </a:xfrm>
        </p:grpSpPr>
        <p:sp>
          <p:nvSpPr>
            <p:cNvPr id="100" name="椭圆 99"/>
            <p:cNvSpPr>
              <a:spLocks noChangeArrowheads="1"/>
            </p:cNvSpPr>
            <p:nvPr/>
          </p:nvSpPr>
          <p:spPr bwMode="auto">
            <a:xfrm>
              <a:off x="7682162" y="4914536"/>
              <a:ext cx="757990" cy="756750"/>
            </a:xfrm>
            <a:prstGeom prst="ellipse">
              <a:avLst/>
            </a:prstGeom>
            <a:gradFill rotWithShape="1">
              <a:gsLst>
                <a:gs pos="0">
                  <a:srgbClr val="95EEFF"/>
                </a:gs>
                <a:gs pos="100000">
                  <a:srgbClr val="39B7D8"/>
                </a:gs>
              </a:gsLst>
              <a:lin ang="5400000"/>
            </a:gradFill>
            <a:ln w="9525">
              <a:solidFill>
                <a:srgbClr val="46AAC5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7844248" y="4851077"/>
              <a:ext cx="449709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47" name="组合 101"/>
          <p:cNvGrpSpPr>
            <a:grpSpLocks/>
          </p:cNvGrpSpPr>
          <p:nvPr/>
        </p:nvGrpSpPr>
        <p:grpSpPr bwMode="auto">
          <a:xfrm>
            <a:off x="5118850" y="2991644"/>
            <a:ext cx="757237" cy="923925"/>
            <a:chOff x="7682162" y="4851077"/>
            <a:chExt cx="757990" cy="923330"/>
          </a:xfrm>
        </p:grpSpPr>
        <p:sp>
          <p:nvSpPr>
            <p:cNvPr id="103" name="椭圆 102"/>
            <p:cNvSpPr>
              <a:spLocks noChangeArrowheads="1"/>
            </p:cNvSpPr>
            <p:nvPr/>
          </p:nvSpPr>
          <p:spPr bwMode="auto">
            <a:xfrm>
              <a:off x="7682162" y="4914536"/>
              <a:ext cx="757990" cy="756750"/>
            </a:xfrm>
            <a:prstGeom prst="ellipse">
              <a:avLst/>
            </a:prstGeom>
            <a:gradFill rotWithShape="1">
              <a:gsLst>
                <a:gs pos="0">
                  <a:srgbClr val="95EEFF"/>
                </a:gs>
                <a:gs pos="100000">
                  <a:srgbClr val="39B7D8"/>
                </a:gs>
              </a:gsLst>
              <a:lin ang="5400000"/>
            </a:gradFill>
            <a:ln w="9525">
              <a:solidFill>
                <a:srgbClr val="46AAC5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7844248" y="4851077"/>
              <a:ext cx="449709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9648" name="组合 104"/>
          <p:cNvGrpSpPr>
            <a:grpSpLocks/>
          </p:cNvGrpSpPr>
          <p:nvPr/>
        </p:nvGrpSpPr>
        <p:grpSpPr bwMode="auto">
          <a:xfrm>
            <a:off x="7318983" y="2953591"/>
            <a:ext cx="758825" cy="923925"/>
            <a:chOff x="5657761" y="5746690"/>
            <a:chExt cx="757990" cy="923330"/>
          </a:xfrm>
        </p:grpSpPr>
        <p:sp>
          <p:nvSpPr>
            <p:cNvPr id="106" name="椭圆 105"/>
            <p:cNvSpPr>
              <a:spLocks noChangeArrowheads="1"/>
            </p:cNvSpPr>
            <p:nvPr/>
          </p:nvSpPr>
          <p:spPr bwMode="auto">
            <a:xfrm>
              <a:off x="5657761" y="5886254"/>
              <a:ext cx="757990" cy="756750"/>
            </a:xfrm>
            <a:prstGeom prst="ellipse">
              <a:avLst/>
            </a:prstGeom>
            <a:gradFill rotWithShape="1">
              <a:gsLst>
                <a:gs pos="0">
                  <a:srgbClr val="95EEFF"/>
                </a:gs>
                <a:gs pos="100000">
                  <a:srgbClr val="39B7D8"/>
                </a:gs>
              </a:gsLst>
              <a:lin ang="5400000"/>
            </a:gradFill>
            <a:ln w="9525">
              <a:solidFill>
                <a:srgbClr val="46AAC5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5821445" y="5746690"/>
              <a:ext cx="448769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endPara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08" name="矩形 107"/>
          <p:cNvSpPr/>
          <p:nvPr/>
        </p:nvSpPr>
        <p:spPr>
          <a:xfrm>
            <a:off x="2392598" y="838688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4706500" y="809860"/>
            <a:ext cx="575800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  <a:endParaRPr lang="zh-CN" alt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6744748" y="765323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</a:t>
            </a:r>
            <a:endParaRPr lang="zh-CN" alt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9061572" y="789986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33CC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4</a:t>
            </a:r>
            <a:endParaRPr lang="zh-CN" alt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33CCF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39653" name="文本框 4"/>
          <p:cNvSpPr txBox="1">
            <a:spLocks noChangeArrowheads="1"/>
          </p:cNvSpPr>
          <p:nvPr/>
        </p:nvSpPr>
        <p:spPr bwMode="auto">
          <a:xfrm>
            <a:off x="250826" y="166328"/>
            <a:ext cx="2693988" cy="584200"/>
          </a:xfrm>
          <a:prstGeom prst="rect">
            <a:avLst/>
          </a:prstGeom>
          <a:solidFill>
            <a:srgbClr val="FCEC7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b="1" dirty="0"/>
              <a:t>学生分组阅读</a:t>
            </a:r>
          </a:p>
        </p:txBody>
      </p:sp>
    </p:spTree>
    <p:extLst>
      <p:ext uri="{BB962C8B-B14F-4D97-AF65-F5344CB8AC3E}">
        <p14:creationId xmlns:p14="http://schemas.microsoft.com/office/powerpoint/2010/main" val="220843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9 读物 新西兰\Package 4 全部\多维阅读第4级\多维阅读第4级 封面扉页及图片\多维阅读第4级 正文-jpg\6-水洼边\6-水洼边_页面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1311" y="270295"/>
            <a:ext cx="4853952" cy="6587705"/>
          </a:xfrm>
          <a:prstGeom prst="rect">
            <a:avLst/>
          </a:prstGeom>
          <a:noFill/>
        </p:spPr>
      </p:pic>
      <p:pic>
        <p:nvPicPr>
          <p:cNvPr id="9219" name="Picture 3" descr="D:\9 读物 新西兰\Package 4 全部\多维阅读第4级\多维阅读第4级 封面扉页及图片\多维阅读第4级 正文-jpg\6-水洼边\6-水洼边_页面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0295"/>
            <a:ext cx="4853952" cy="65877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0442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9 读物 新西兰\Package 4 全部\多维阅读第4级\多维阅读第4级 封面扉页及图片\多维阅读第4级 正文-jpg\6-水洼边\6-水洼边_页面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6374" y="590529"/>
            <a:ext cx="4617997" cy="6267471"/>
          </a:xfrm>
          <a:prstGeom prst="rect">
            <a:avLst/>
          </a:prstGeom>
          <a:noFill/>
        </p:spPr>
      </p:pic>
      <p:pic>
        <p:nvPicPr>
          <p:cNvPr id="10243" name="Picture 3" descr="D:\9 读物 新西兰\Package 4 全部\多维阅读第4级\多维阅读第4级 封面扉页及图片\多维阅读第4级 正文-jpg\6-水洼边\6-水洼边_页面_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0529"/>
            <a:ext cx="4617997" cy="6267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8459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9 读物 新西兰\Package 4 全部\多维阅读第4级\多维阅读第4级 封面扉页及图片\多维阅读第4级 正文-jpg\6-水洼边\6-水洼边_页面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3246" y="671114"/>
            <a:ext cx="4558620" cy="6186886"/>
          </a:xfrm>
          <a:prstGeom prst="rect">
            <a:avLst/>
          </a:prstGeom>
          <a:noFill/>
        </p:spPr>
      </p:pic>
      <p:pic>
        <p:nvPicPr>
          <p:cNvPr id="11267" name="Picture 3" descr="D:\9 读物 新西兰\Package 4 全部\多维阅读第4级\多维阅读第4级 封面扉页及图片\多维阅读第4级 正文-jpg\6-水洼边\6-水洼边_页面_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71114"/>
            <a:ext cx="4558620" cy="6186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9492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9 读物 新西兰\Package 4 全部\多维阅读第4级\多维阅读第4级 封面扉页及图片\多维阅读第4级 正文-jpg\6-水洼边\6-水洼边_页面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1319" y="456936"/>
            <a:ext cx="4716431" cy="6401064"/>
          </a:xfrm>
          <a:prstGeom prst="rect">
            <a:avLst/>
          </a:prstGeom>
          <a:noFill/>
        </p:spPr>
      </p:pic>
      <p:pic>
        <p:nvPicPr>
          <p:cNvPr id="12291" name="Picture 3" descr="D:\9 读物 新西兰\Package 4 全部\多维阅读第4级\多维阅读第4级 封面扉页及图片\多维阅读第4级 正文-jpg\6-水洼边\6-水洼边_页面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6936"/>
            <a:ext cx="4716431" cy="6401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0270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9 读物 新西兰\Package 4 全部\多维阅读第4级\多维阅读第4级 封面扉页及图片\多维阅读第4级 正文-jpg\6-水洼边\6-水洼边_页面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9459" y="330055"/>
            <a:ext cx="4809919" cy="6527945"/>
          </a:xfrm>
          <a:prstGeom prst="rect">
            <a:avLst/>
          </a:prstGeom>
          <a:noFill/>
        </p:spPr>
      </p:pic>
      <p:pic>
        <p:nvPicPr>
          <p:cNvPr id="13315" name="Picture 3" descr="D:\9 读物 新西兰\Package 4 全部\多维阅读第4级\多维阅读第4级 封面扉页及图片\多维阅读第4级 正文-jpg\6-水洼边\6-水洼边_页面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0055"/>
            <a:ext cx="4809919" cy="6527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0282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4"/>
          <a:stretch/>
        </p:blipFill>
        <p:spPr>
          <a:xfrm>
            <a:off x="269215" y="2358275"/>
            <a:ext cx="6892574" cy="427560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10873" y="457757"/>
            <a:ext cx="1009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latin typeface="Arial Black" panose="020B0A04020102020204" pitchFamily="34" charset="0"/>
              </a:rPr>
              <a:t>Can you find the waterhole</a:t>
            </a:r>
            <a:r>
              <a:rPr lang="zh-CN" altLang="en-US" sz="4400" b="1" dirty="0" smtClean="0">
                <a:latin typeface="Arial Black" panose="020B0A04020102020204" pitchFamily="34" charset="0"/>
              </a:rPr>
              <a:t>？</a:t>
            </a:r>
            <a:endParaRPr lang="zh-CN" altLang="en-US" sz="4400" b="1" dirty="0">
              <a:latin typeface="Arial Black" panose="020B0A040201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782" y="1654343"/>
            <a:ext cx="6192900" cy="4136857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rot="5400000">
            <a:off x="2811686" y="1598304"/>
            <a:ext cx="5197149" cy="44553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8794378" y="1151276"/>
            <a:ext cx="511687" cy="358208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842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9 读物 新西兰\Package 4 全部\多维阅读第4级\多维阅读第4级 封面扉页及图片\多维阅读第4级 正文-jpg\6-水洼边\6-水洼边_页面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1945" y="296609"/>
            <a:ext cx="4834564" cy="6561392"/>
          </a:xfrm>
          <a:prstGeom prst="rect">
            <a:avLst/>
          </a:prstGeom>
          <a:noFill/>
        </p:spPr>
      </p:pic>
      <p:pic>
        <p:nvPicPr>
          <p:cNvPr id="14339" name="Picture 3" descr="D:\9 读物 新西兰\Package 4 全部\多维阅读第4级\多维阅读第4级 封面扉页及图片\多维阅读第4级 正文-jpg\6-水洼边\6-水洼边_页面_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6608"/>
            <a:ext cx="4834564" cy="6561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551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59169" y="2351740"/>
            <a:ext cx="3813865" cy="999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5400" b="1" kern="100" dirty="0" smtClean="0">
                <a:latin typeface="Britannic Bold" panose="020B0903060703020204" pitchFamily="34" charset="0"/>
                <a:ea typeface="Times New Roman" panose="02020603050405020304" pitchFamily="18" charset="0"/>
                <a:cs typeface="黑体" panose="02010609060101010101" pitchFamily="49" charset="-122"/>
              </a:rPr>
              <a:t>Let’s share!</a:t>
            </a:r>
            <a:endParaRPr lang="zh-CN" altLang="zh-CN" sz="6600" b="1" kern="100" dirty="0" smtClean="0">
              <a:latin typeface="Britannic Bold" panose="020B09030607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74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71997" y="3244334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ea typeface="Times New Roman" panose="02020603050405020304" pitchFamily="18" charset="0"/>
                <a:cs typeface="黑体" panose="02010609060101010101" pitchFamily="49" charset="-122"/>
              </a:rPr>
              <a:t> 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80474" y="492812"/>
            <a:ext cx="10012677" cy="27515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4800" b="1" kern="100" dirty="0" smtClean="0">
                <a:latin typeface="Britannic Bold" panose="020B0903060703020204" pitchFamily="34" charset="0"/>
                <a:ea typeface="Times New Roman" panose="02020603050405020304" pitchFamily="18" charset="0"/>
                <a:cs typeface="黑体" panose="02010609060101010101" pitchFamily="49" charset="-122"/>
              </a:rPr>
              <a:t>Read the story by yourself</a:t>
            </a:r>
            <a:r>
              <a:rPr lang="en-US" altLang="zh-CN" sz="4800" b="1" kern="100" dirty="0">
                <a:latin typeface="Britannic Bold" panose="020B0903060703020204" pitchFamily="34" charset="0"/>
                <a:ea typeface="Times New Roman" panose="02020603050405020304" pitchFamily="18" charset="0"/>
                <a:cs typeface="黑体" panose="02010609060101010101" pitchFamily="49" charset="-122"/>
              </a:rPr>
              <a:t>.</a:t>
            </a:r>
            <a:r>
              <a:rPr lang="en-US" altLang="zh-CN" sz="4800" b="1" kern="100" dirty="0" smtClean="0">
                <a:latin typeface="Britannic Bold" panose="020B0903060703020204" pitchFamily="34" charset="0"/>
                <a:ea typeface="Times New Roman" panose="02020603050405020304" pitchFamily="18" charset="0"/>
                <a:cs typeface="黑体" panose="02010609060101010101" pitchFamily="49" charset="-122"/>
              </a:rPr>
              <a:t>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4800" b="1" kern="100" dirty="0">
                <a:latin typeface="Britannic Bold" panose="020B0903060703020204" pitchFamily="34" charset="0"/>
                <a:ea typeface="Times New Roman" panose="02020603050405020304" pitchFamily="18" charset="0"/>
                <a:cs typeface="黑体" panose="02010609060101010101" pitchFamily="49" charset="-122"/>
              </a:rPr>
              <a:t>T</a:t>
            </a:r>
            <a:r>
              <a:rPr lang="en-US" altLang="zh-CN" sz="4800" b="1" kern="100" dirty="0" smtClean="0">
                <a:latin typeface="Britannic Bold" panose="020B0903060703020204" pitchFamily="34" charset="0"/>
                <a:ea typeface="Times New Roman" panose="02020603050405020304" pitchFamily="18" charset="0"/>
                <a:cs typeface="黑体" panose="02010609060101010101" pitchFamily="49" charset="-122"/>
              </a:rPr>
              <a:t>ry to find similarity and difference.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4800" b="1" kern="100" dirty="0">
                <a:latin typeface="Britannic Bold" panose="020B09030607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kern="100" dirty="0" smtClean="0">
                <a:latin typeface="Britannic Bold" panose="020B0903060703020204" pitchFamily="34" charset="0"/>
                <a:cs typeface="Times New Roman" panose="02020603050405020304" pitchFamily="18" charset="0"/>
              </a:rPr>
              <a:t>         (</a:t>
            </a:r>
            <a:r>
              <a:rPr lang="zh-CN" altLang="en-US" sz="4800" b="1" kern="100" dirty="0" smtClean="0">
                <a:latin typeface="Britannic Bold" panose="020B0903060703020204" pitchFamily="34" charset="0"/>
                <a:cs typeface="Times New Roman" panose="02020603050405020304" pitchFamily="18" charset="0"/>
              </a:rPr>
              <a:t>动物习性的相同与不同</a:t>
            </a:r>
            <a:r>
              <a:rPr lang="en-US" altLang="zh-CN" sz="4800" b="1" kern="100" dirty="0" smtClean="0">
                <a:latin typeface="Britannic Bold" panose="020B0903060703020204" pitchFamily="34" charset="0"/>
                <a:cs typeface="Times New Roman" panose="02020603050405020304" pitchFamily="18" charset="0"/>
              </a:rPr>
              <a:t>)</a:t>
            </a:r>
            <a:endParaRPr lang="zh-CN" altLang="zh-CN" sz="6000" b="1" kern="100" dirty="0" smtClean="0">
              <a:latin typeface="Britannic Bold" panose="020B09030607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2980" y="3408219"/>
            <a:ext cx="79994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2811074" y="4168240"/>
            <a:ext cx="1665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000" kern="100" dirty="0" smtClean="0">
                <a:latin typeface="Arial Rounded MT Bold" pitchFamily="34" charset="0"/>
                <a:cs typeface="Times New Roman" panose="02020603050405020304" pitchFamily="18" charset="0"/>
              </a:rPr>
              <a:t>Difference</a:t>
            </a:r>
            <a:endParaRPr lang="zh-CN" altLang="zh-CN" sz="2000" kern="100" dirty="0" smtClean="0">
              <a:latin typeface="Arial Rounded MT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64814" y="4130634"/>
            <a:ext cx="1665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000" kern="100" dirty="0" smtClean="0">
                <a:latin typeface="Arial Rounded MT Bold" pitchFamily="34" charset="0"/>
                <a:cs typeface="Times New Roman" panose="02020603050405020304" pitchFamily="18" charset="0"/>
              </a:rPr>
              <a:t>Difference</a:t>
            </a:r>
            <a:endParaRPr lang="zh-CN" altLang="zh-CN" sz="2000" kern="100" dirty="0" smtClean="0">
              <a:latin typeface="Arial Rounded MT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19043" y="4556166"/>
            <a:ext cx="1665924" cy="425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000" kern="100" dirty="0" smtClean="0">
                <a:latin typeface="Arial Rounded MT Bold" pitchFamily="34" charset="0"/>
                <a:cs typeface="Times New Roman" panose="02020603050405020304" pitchFamily="18" charset="0"/>
              </a:rPr>
              <a:t>Similarity</a:t>
            </a:r>
            <a:endParaRPr lang="zh-CN" altLang="zh-CN" sz="2000" kern="100" dirty="0" smtClean="0">
              <a:latin typeface="Arial Rounded MT Bol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8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6164" y="2947795"/>
            <a:ext cx="10022541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200" kern="100" dirty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Different animals have different </a:t>
            </a:r>
            <a:r>
              <a:rPr lang="en-US" altLang="zh-CN" sz="3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lifestyles. </a:t>
            </a:r>
            <a:endParaRPr lang="en-US" altLang="zh-CN" sz="32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黑体" panose="02010609060101010101" pitchFamily="49" charset="-122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zh-CN" altLang="zh-CN" sz="40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200" kern="100" dirty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 What can we do to protect animals and nature</a:t>
            </a:r>
            <a:r>
              <a:rPr lang="en-US" altLang="zh-CN" sz="3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?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zh-CN" altLang="zh-CN" sz="40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3200" kern="100" dirty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If you </a:t>
            </a:r>
            <a:r>
              <a:rPr lang="en-US" altLang="zh-CN" sz="3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go </a:t>
            </a:r>
            <a:r>
              <a:rPr lang="en-US" altLang="zh-CN" sz="3200" kern="100" dirty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to a wild animal zoo, what </a:t>
            </a:r>
            <a:r>
              <a:rPr lang="en-US" altLang="zh-CN" sz="3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should </a:t>
            </a:r>
            <a:r>
              <a:rPr lang="en-US" altLang="zh-CN" sz="3200" kern="100" dirty="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you do?</a:t>
            </a:r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606210" y="271929"/>
            <a:ext cx="3230372" cy="999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5400" b="1" kern="100" dirty="0" smtClean="0">
                <a:latin typeface="Britannic Bold" panose="020B0903060703020204" pitchFamily="34" charset="0"/>
                <a:ea typeface="Times New Roman" panose="02020603050405020304" pitchFamily="18" charset="0"/>
                <a:cs typeface="黑体" panose="02010609060101010101" pitchFamily="49" charset="-122"/>
              </a:rPr>
              <a:t>Let’s talk!</a:t>
            </a:r>
            <a:endParaRPr lang="zh-CN" altLang="zh-CN" sz="6600" b="1" kern="100" dirty="0" smtClean="0">
              <a:latin typeface="Britannic Bold" panose="020B09030607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7"/>
          <a:stretch/>
        </p:blipFill>
        <p:spPr>
          <a:xfrm>
            <a:off x="6777319" y="271929"/>
            <a:ext cx="4812798" cy="24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79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8"/>
          <a:stretch/>
        </p:blipFill>
        <p:spPr>
          <a:xfrm>
            <a:off x="2308412" y="430306"/>
            <a:ext cx="6858000" cy="62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36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2878294"/>
            <a:ext cx="11976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latin typeface="Arial Black" panose="020B0A04020102020204" pitchFamily="34" charset="0"/>
              </a:rPr>
              <a:t>What animals live near the waterhole?</a:t>
            </a:r>
            <a:endParaRPr lang="zh-CN" altLang="en-US" sz="4400" b="1" dirty="0">
              <a:latin typeface="Arial Black" panose="020B0A040201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63" y="227338"/>
            <a:ext cx="3020625" cy="2011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31" y="0"/>
            <a:ext cx="3634392" cy="24241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34" y="4058214"/>
            <a:ext cx="3732060" cy="2488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040" y="3896493"/>
            <a:ext cx="3437076" cy="2451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本框 8"/>
          <p:cNvSpPr txBox="1"/>
          <p:nvPr/>
        </p:nvSpPr>
        <p:spPr>
          <a:xfrm>
            <a:off x="306486" y="1405253"/>
            <a:ext cx="1902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panda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754730" y="1664876"/>
            <a:ext cx="2437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elephant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99524" y="6032666"/>
            <a:ext cx="1672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hawk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705105" y="6211669"/>
            <a:ext cx="126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lion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651" y="639712"/>
            <a:ext cx="1698215" cy="228605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96" y="4102005"/>
            <a:ext cx="3316153" cy="2202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文本框 15"/>
          <p:cNvSpPr txBox="1"/>
          <p:nvPr/>
        </p:nvSpPr>
        <p:spPr>
          <a:xfrm>
            <a:off x="5445341" y="5997914"/>
            <a:ext cx="1795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giraffe</a:t>
            </a:r>
          </a:p>
        </p:txBody>
      </p:sp>
    </p:spTree>
    <p:extLst>
      <p:ext uri="{BB962C8B-B14F-4D97-AF65-F5344CB8AC3E}">
        <p14:creationId xmlns:p14="http://schemas.microsoft.com/office/powerpoint/2010/main" val="1236543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31175" y="356260"/>
            <a:ext cx="4410182" cy="999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5400" b="1" kern="100" dirty="0" smtClean="0">
                <a:latin typeface="Britannic Bold" panose="020B0903060703020204" pitchFamily="34" charset="0"/>
                <a:ea typeface="Times New Roman" panose="02020603050405020304" pitchFamily="18" charset="0"/>
                <a:cs typeface="黑体" panose="02010609060101010101" pitchFamily="49" charset="-122"/>
              </a:rPr>
              <a:t>Look and say.</a:t>
            </a:r>
            <a:endParaRPr lang="zh-CN" altLang="zh-CN" sz="5400" b="1" kern="100" dirty="0" smtClean="0">
              <a:latin typeface="Britannic Bold" panose="020B0903060703020204" pitchFamily="34" charset="0"/>
              <a:ea typeface="Times New Roman" panose="02020603050405020304" pitchFamily="18" charset="0"/>
              <a:cs typeface="黑体" panose="02010609060101010101" pitchFamily="49" charset="-122"/>
            </a:endParaRPr>
          </a:p>
        </p:txBody>
      </p:sp>
      <p:pic>
        <p:nvPicPr>
          <p:cNvPr id="2050" name="Picture 2" descr="D:\9 读物 新西兰\Package 4 全部\多维阅读第4级\多维阅读第4级 封面扉页及图片\多维阅读第4级 正文-jpg\6-水洼边\6-水洼边_页面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521" y="1753105"/>
            <a:ext cx="3761388" cy="5104895"/>
          </a:xfrm>
          <a:prstGeom prst="rect">
            <a:avLst/>
          </a:prstGeom>
          <a:noFill/>
        </p:spPr>
      </p:pic>
      <p:pic>
        <p:nvPicPr>
          <p:cNvPr id="2051" name="Picture 3" descr="D:\9 读物 新西兰\Package 4 全部\多维阅读第4级\多维阅读第4级 封面扉页及图片\多维阅读第4级 正文-jpg\6-水洼边\6-水洼边_页面_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4946" y="1757548"/>
            <a:ext cx="3758114" cy="5100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1276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738" y="2417519"/>
            <a:ext cx="3443844" cy="2297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矩形 9"/>
          <p:cNvSpPr/>
          <p:nvPr/>
        </p:nvSpPr>
        <p:spPr>
          <a:xfrm>
            <a:off x="1429153" y="5104426"/>
            <a:ext cx="9118202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200" b="1" kern="100" dirty="0" smtClean="0">
                <a:latin typeface="Britannic Bold" panose="020B0903060703020204" pitchFamily="34" charset="0"/>
                <a:ea typeface="Times New Roman" panose="02020603050405020304" pitchFamily="18" charset="0"/>
                <a:cs typeface="黑体" panose="02010609060101010101" pitchFamily="49" charset="-122"/>
              </a:rPr>
              <a:t>Can you guess what elephants do at these </a:t>
            </a:r>
            <a:r>
              <a:rPr lang="en-US" altLang="zh-CN" sz="3200" b="1" kern="100" dirty="0" smtClean="0">
                <a:latin typeface="Britannic Bold" panose="020B0903060703020204" pitchFamily="34" charset="0"/>
                <a:ea typeface="Times New Roman" panose="02020603050405020304" pitchFamily="18" charset="0"/>
                <a:cs typeface="黑体" panose="02010609060101010101" pitchFamily="49" charset="-122"/>
              </a:rPr>
              <a:t>times?</a:t>
            </a:r>
            <a:endParaRPr lang="zh-CN" altLang="zh-CN" sz="4000" b="1" kern="100" dirty="0" smtClean="0">
              <a:latin typeface="Britannic Bold" panose="020B09030607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2561" y="283784"/>
            <a:ext cx="1586408" cy="134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1373" y="225631"/>
            <a:ext cx="1734618" cy="144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3972" y="261255"/>
            <a:ext cx="1689791" cy="146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9600" y="248639"/>
            <a:ext cx="1785070" cy="151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077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9 读物 新西兰\Package 4 全部\多维阅读第4级\多维阅读第4级 封面扉页及图片\多维阅读第4级 正文-jpg\6-水洼边\6-水洼边_页面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3240"/>
            <a:ext cx="4748626" cy="6444760"/>
          </a:xfrm>
          <a:prstGeom prst="rect">
            <a:avLst/>
          </a:prstGeom>
          <a:noFill/>
        </p:spPr>
      </p:pic>
      <p:pic>
        <p:nvPicPr>
          <p:cNvPr id="4100" name="Picture 4" descr="D:\9 读物 新西兰\Package 4 全部\多维阅读第4级\多维阅读第4级 封面扉页及图片\多维阅读第4级 正文-jpg\6-水洼边\6-水洼边_页面_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2620" y="427319"/>
            <a:ext cx="4738254" cy="64306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654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01403" y="4933076"/>
            <a:ext cx="3672477" cy="48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400" b="1" kern="100" dirty="0" smtClean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Looking for salt</a:t>
            </a:r>
            <a:endParaRPr lang="zh-CN" altLang="zh-CN" sz="2400" b="1" kern="100" dirty="0" smtClean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7" y="2303056"/>
            <a:ext cx="3561994" cy="23758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10"/>
          <p:cNvSpPr/>
          <p:nvPr/>
        </p:nvSpPr>
        <p:spPr>
          <a:xfrm>
            <a:off x="8431981" y="4933077"/>
            <a:ext cx="3490846" cy="48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400" b="1" kern="100" dirty="0" smtClean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In the water</a:t>
            </a:r>
            <a:endParaRPr lang="zh-CN" altLang="zh-CN" sz="2400" b="1" kern="100" dirty="0" smtClean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2561" y="283784"/>
            <a:ext cx="1586408" cy="134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1373" y="225631"/>
            <a:ext cx="1734618" cy="144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3972" y="261255"/>
            <a:ext cx="1689791" cy="146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9600" y="248639"/>
            <a:ext cx="1785070" cy="151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279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9 读物 新西兰\Package 4 全部\多维阅读第4级\多维阅读第4级 封面扉页及图片\多维阅读第4级 正文-jpg\6-水洼边\6-水洼边_页面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5017" y="403761"/>
            <a:ext cx="4755610" cy="6454239"/>
          </a:xfrm>
          <a:prstGeom prst="rect">
            <a:avLst/>
          </a:prstGeom>
          <a:noFill/>
        </p:spPr>
      </p:pic>
      <p:pic>
        <p:nvPicPr>
          <p:cNvPr id="5123" name="Picture 3" descr="D:\9 读物 新西兰\Package 4 全部\多维阅读第4级\多维阅读第4级 封面扉页及图片\多维阅读第4级 正文-jpg\6-水洼边\6-水洼边_页面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3761"/>
            <a:ext cx="4755610" cy="6454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2429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16396" y="4006801"/>
            <a:ext cx="2597186" cy="4878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400" b="1" kern="100" dirty="0" smtClean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Looking for salt</a:t>
            </a:r>
            <a:endParaRPr lang="zh-CN" altLang="zh-CN" sz="2400" b="1" kern="100" dirty="0" smtClean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878" y="2694940"/>
            <a:ext cx="2755075" cy="1837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10"/>
          <p:cNvSpPr/>
          <p:nvPr/>
        </p:nvSpPr>
        <p:spPr>
          <a:xfrm>
            <a:off x="5249394" y="5182458"/>
            <a:ext cx="2121093" cy="4878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400" b="1" kern="100" dirty="0" smtClean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In the water</a:t>
            </a:r>
            <a:endParaRPr lang="zh-CN" altLang="zh-CN" sz="2400" b="1" kern="100" dirty="0" smtClean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162536" y="3721793"/>
            <a:ext cx="2433680" cy="4878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400" b="1" kern="100" dirty="0" smtClean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Under the tree</a:t>
            </a:r>
            <a:endParaRPr lang="zh-CN" altLang="zh-CN" sz="2400" b="1" kern="100" dirty="0" smtClean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0062" y="426287"/>
            <a:ext cx="1586408" cy="134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8246" y="344384"/>
            <a:ext cx="1734618" cy="144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0845" y="380008"/>
            <a:ext cx="1689791" cy="146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26473" y="367392"/>
            <a:ext cx="1785070" cy="151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8846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262</Words>
  <Application>Microsoft Office PowerPoint</Application>
  <PresentationFormat>自定义</PresentationFormat>
  <Paragraphs>117</Paragraphs>
  <Slides>24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SYEX</dc:creator>
  <cp:lastModifiedBy>fltrp</cp:lastModifiedBy>
  <cp:revision>28</cp:revision>
  <dcterms:created xsi:type="dcterms:W3CDTF">2018-09-18T06:53:33Z</dcterms:created>
  <dcterms:modified xsi:type="dcterms:W3CDTF">2019-01-19T07:21:42Z</dcterms:modified>
</cp:coreProperties>
</file>