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527" autoAdjust="0"/>
  </p:normalViewPr>
  <p:slideViewPr>
    <p:cSldViewPr snapToGrid="0">
      <p:cViewPr>
        <p:scale>
          <a:sx n="89" d="100"/>
          <a:sy n="89" d="100"/>
        </p:scale>
        <p:origin x="-56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83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8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79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4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28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9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6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13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5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3A99-A0F2-41BE-9D3A-A2C5AD3BF4B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12391-500C-4B70-83B4-45AB06FB4B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1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0"/>
            <a:ext cx="277547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a typeface="黑体" panose="02010609060101010101" pitchFamily="49" charset="-122"/>
              </a:rPr>
              <a:t>  多维阅读第</a:t>
            </a:r>
            <a:r>
              <a:rPr lang="en-US" altLang="zh-CN" sz="2400" b="1" dirty="0" smtClean="0">
                <a:ea typeface="黑体" panose="02010609060101010101" pitchFamily="49" charset="-122"/>
              </a:rPr>
              <a:t>4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级</a:t>
            </a:r>
            <a:endParaRPr lang="zh-CN" altLang="en-US" sz="2400" b="1" dirty="0"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286" y="1852989"/>
            <a:ext cx="7097451" cy="48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2484655" y="735033"/>
            <a:ext cx="63914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Helicopters Help</a:t>
            </a:r>
            <a:endParaRPr lang="zh-CN" alt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6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25036" y="1570191"/>
            <a:ext cx="6737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Who can you see?</a:t>
            </a:r>
          </a:p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Where is the girl</a:t>
            </a:r>
            <a:r>
              <a:rPr lang="zh-CN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？</a:t>
            </a:r>
            <a:endParaRPr lang="zh-CN" altLang="zh-CN" sz="2800" kern="10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Are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the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waves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big?</a:t>
            </a:r>
            <a:endParaRPr lang="zh-CN" altLang="zh-CN" sz="2800" kern="10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How can she get help?</a:t>
            </a:r>
            <a:endParaRPr lang="zh-CN" altLang="zh-CN" sz="2800" kern="10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Why do you think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a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helicopter can’t land? </a:t>
            </a:r>
            <a:endParaRPr lang="zh-CN" altLang="zh-CN" sz="2800" kern="10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</p:txBody>
      </p:sp>
      <p:pic>
        <p:nvPicPr>
          <p:cNvPr id="4098" name="Picture 2" descr="D:\9 读物 新西兰\Package 4 全部\多维阅读第4级\多维阅读第4级 封面扉页及图片\多维阅读第4级 正文-jpg\7-直升机救援\7-直升机救援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2909" y="989704"/>
            <a:ext cx="4323877" cy="5868296"/>
          </a:xfrm>
          <a:prstGeom prst="rect">
            <a:avLst/>
          </a:prstGeom>
          <a:noFill/>
        </p:spPr>
      </p:pic>
      <p:pic>
        <p:nvPicPr>
          <p:cNvPr id="4099" name="Picture 3" descr="D:\9 读物 新西兰\Package 4 全部\多维阅读第4级\多维阅读第4级 封面扉页及图片\多维阅读第4级 正文-jpg\7-直升机救援\7-直升机救援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" y="989704"/>
            <a:ext cx="4323877" cy="5868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4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64885" y="2269439"/>
            <a:ext cx="6504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How does she get help?</a:t>
            </a:r>
            <a:endParaRPr lang="zh-CN" altLang="zh-CN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</p:txBody>
      </p:sp>
      <p:pic>
        <p:nvPicPr>
          <p:cNvPr id="5122" name="Picture 2" descr="D:\9 读物 新西兰\Package 4 全部\多维阅读第4级\多维阅读第4级 封面扉页及图片\多维阅读第4级 正文-jpg\7-直升机救援\7-直升机救援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496" y="955955"/>
            <a:ext cx="4348744" cy="5902045"/>
          </a:xfrm>
          <a:prstGeom prst="rect">
            <a:avLst/>
          </a:prstGeom>
          <a:noFill/>
        </p:spPr>
      </p:pic>
      <p:pic>
        <p:nvPicPr>
          <p:cNvPr id="5123" name="Picture 3" descr="D:\9 读物 新西兰\Package 4 全部\多维阅读第4级\多维阅读第4级 封面扉页及图片\多维阅读第4级 正文-jpg\7-直升机救援\7-直升机救援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29" y="955955"/>
            <a:ext cx="4348744" cy="5902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8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89140" y="1462614"/>
            <a:ext cx="71028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Who is on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a cliff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? </a:t>
            </a:r>
            <a:endParaRPr lang="en-US" altLang="zh-CN" sz="2800" kern="0" dirty="0" smtClean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What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happened to the girl?</a:t>
            </a:r>
            <a:endParaRPr lang="zh-CN" altLang="zh-CN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Do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you think cliffs are a safe place?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Why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?</a:t>
            </a:r>
            <a:endParaRPr lang="zh-CN" altLang="zh-CN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Can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a helicopter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land here?</a:t>
            </a:r>
            <a:endParaRPr lang="zh-CN" altLang="zh-CN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endParaRPr lang="en-US" altLang="zh-CN" sz="2400" kern="0" dirty="0" smtClean="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6146" name="Picture 2" descr="D:\9 读物 新西兰\Package 4 全部\多维阅读第4级\多维阅读第4级 封面扉页及图片\多维阅读第4级 正文-jpg\7-直升机救援\7-直升机救援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524" y="1075765"/>
            <a:ext cx="4260465" cy="5782235"/>
          </a:xfrm>
          <a:prstGeom prst="rect">
            <a:avLst/>
          </a:prstGeom>
          <a:noFill/>
        </p:spPr>
      </p:pic>
      <p:pic>
        <p:nvPicPr>
          <p:cNvPr id="6147" name="Picture 3" descr="D:\9 读物 新西兰\Package 4 全部\多维阅读第4级\多维阅读第4级 封面扉页及图片\多维阅读第4级 正文-jpg\7-直升机救援\7-直升机救援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5765"/>
            <a:ext cx="4260465" cy="5782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6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19314" y="1849890"/>
            <a:ext cx="71584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Who can you see?</a:t>
            </a:r>
          </a:p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Where are they?</a:t>
            </a:r>
            <a:endParaRPr lang="zh-CN" altLang="zh-CN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Why are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people on the roof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?</a:t>
            </a:r>
            <a:endParaRPr lang="zh-CN" altLang="zh-CN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How do they feel?</a:t>
            </a:r>
            <a:endParaRPr lang="zh-CN" altLang="zh-CN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  <a:p>
            <a:pPr lvl="8"/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How can they get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help</a:t>
            </a:r>
            <a:r>
              <a:rPr lang="zh-CN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？</a:t>
            </a:r>
            <a:endParaRPr lang="zh-CN" altLang="en-US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</p:txBody>
      </p:sp>
      <p:pic>
        <p:nvPicPr>
          <p:cNvPr id="7170" name="Picture 2" descr="D:\9 读物 新西兰\Package 4 全部\多维阅读第4级\多维阅读第4级 封面扉页及图片\多维阅读第4级 正文-jpg\7-直升机救援\7-直升机救援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869" y="1247886"/>
            <a:ext cx="4133643" cy="5610113"/>
          </a:xfrm>
          <a:prstGeom prst="rect">
            <a:avLst/>
          </a:prstGeom>
          <a:noFill/>
        </p:spPr>
      </p:pic>
      <p:pic>
        <p:nvPicPr>
          <p:cNvPr id="7171" name="Picture 3" descr="D:\9 读物 新西兰\Package 4 全部\多维阅读第4级\多维阅读第4级 封面扉页及图片\多维阅读第4级 正文-jpg\7-直升机救援\7-直升机救援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4856"/>
            <a:ext cx="4165349" cy="565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14220" y="2973461"/>
            <a:ext cx="7096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How can they get help</a:t>
            </a:r>
            <a:r>
              <a:rPr lang="zh-CN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？</a:t>
            </a:r>
            <a:endParaRPr lang="zh-CN" altLang="en-US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</p:txBody>
      </p:sp>
      <p:pic>
        <p:nvPicPr>
          <p:cNvPr id="8194" name="Picture 2" descr="D:\9 读物 新西兰\Package 4 全部\多维阅读第4级\多维阅读第4级 封面扉页及图片\多维阅读第4级 正文-jpg\7-直升机救援\7-直升机救援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177" y="1516828"/>
            <a:ext cx="3935481" cy="5341172"/>
          </a:xfrm>
          <a:prstGeom prst="rect">
            <a:avLst/>
          </a:prstGeom>
          <a:noFill/>
        </p:spPr>
      </p:pic>
      <p:pic>
        <p:nvPicPr>
          <p:cNvPr id="8195" name="Picture 3" descr="D:\9 读物 新西兰\Package 4 全部\多维阅读第4级\多维阅读第4级 封面扉页及图片\多维阅读第4级 正文-jpg\7-直升机救援\7-直升机救援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5" y="1516828"/>
            <a:ext cx="3935481" cy="5341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7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5612" y="232892"/>
            <a:ext cx="107452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bertus Extra Bold" pitchFamily="34" charset="0"/>
                <a:ea typeface="宋体" pitchFamily="2" charset="-122"/>
                <a:cs typeface="Aharoni" panose="02010803020104030203" pitchFamily="2" charset="-79"/>
              </a:rPr>
              <a:t>Retell </a:t>
            </a:r>
            <a:r>
              <a:rPr kumimoji="0" lang="en-US" altLang="zh-CN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bertus Extra Bold" pitchFamily="34" charset="0"/>
                <a:ea typeface="宋体" pitchFamily="2" charset="-122"/>
                <a:cs typeface="Aharoni" panose="02010803020104030203" pitchFamily="2" charset="-79"/>
              </a:rPr>
              <a:t>the story according to your worksheet!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19" y="2272552"/>
            <a:ext cx="5576047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9553" y="860896"/>
            <a:ext cx="367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atin typeface="Albertus Extra Bold" pitchFamily="34" charset="0"/>
                <a:ea typeface="宋体" pitchFamily="2" charset="-122"/>
                <a:cs typeface="Aharoni" panose="02010803020104030203" pitchFamily="2" charset="-79"/>
              </a:rPr>
              <a:t>Think and say.</a:t>
            </a:r>
            <a:endParaRPr lang="zh-CN" altLang="en-US" sz="3600" b="1" i="1" dirty="0">
              <a:latin typeface="Albertus Extra Bold" pitchFamily="34" charset="0"/>
              <a:ea typeface="宋体" pitchFamily="2" charset="-122"/>
              <a:cs typeface="Aharoni" panose="02010803020104030203" pitchFamily="2" charset="-79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2832" y="1822189"/>
            <a:ext cx="10861639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28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Why </a:t>
            </a:r>
            <a:r>
              <a:rPr lang="en-US" altLang="zh-CN" sz="28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does the author write the book?</a:t>
            </a:r>
            <a:endParaRPr lang="zh-CN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</a:t>
            </a:r>
            <a:r>
              <a:rPr lang="en-US" altLang="zh-CN" sz="28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can we do to 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protect ourselves?</a:t>
            </a:r>
            <a:endParaRPr lang="zh-CN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kern="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If </a:t>
            </a:r>
            <a:r>
              <a:rPr lang="en-US" altLang="zh-CN" sz="2800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you were the people in the book, what would you do to ask for help?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"/>
          <a:stretch/>
        </p:blipFill>
        <p:spPr>
          <a:xfrm>
            <a:off x="9345885" y="3691394"/>
            <a:ext cx="2450592" cy="29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8" y="1641992"/>
            <a:ext cx="6181213" cy="4630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717176" y="412377"/>
            <a:ext cx="787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rial Black" panose="020B0A04020102020204" pitchFamily="34" charset="0"/>
              </a:rPr>
              <a:t>Which one is </a:t>
            </a:r>
            <a:r>
              <a:rPr lang="en-US" altLang="zh-CN" sz="3600" b="1" dirty="0" smtClean="0">
                <a:latin typeface="Arial Black" panose="020B0A04020102020204" pitchFamily="34" charset="0"/>
              </a:rPr>
              <a:t>a helicopter</a:t>
            </a:r>
            <a:r>
              <a:rPr lang="zh-CN" altLang="en-US" sz="3600" b="1" dirty="0" smtClean="0">
                <a:latin typeface="Arial Black" panose="020B0A04020102020204" pitchFamily="34" charset="0"/>
              </a:rPr>
              <a:t>？</a:t>
            </a:r>
            <a:endParaRPr lang="zh-CN" alt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60" y="1973921"/>
            <a:ext cx="5826640" cy="412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17913" y="1824330"/>
            <a:ext cx="107780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zh-CN" alt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72661" y="1963340"/>
            <a:ext cx="805029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zh-CN" alt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6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3104" y="420451"/>
            <a:ext cx="112310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3200"/>
            <a:r>
              <a:rPr lang="en-US" altLang="zh-CN" sz="3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R</a:t>
            </a:r>
            <a:r>
              <a:rPr lang="en-US" altLang="zh-CN" sz="36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ead </a:t>
            </a:r>
            <a:r>
              <a:rPr lang="en-US" altLang="zh-CN" sz="3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the story by yourself.</a:t>
            </a:r>
          </a:p>
          <a:p>
            <a:pPr indent="203200"/>
            <a:r>
              <a:rPr lang="en-US" altLang="zh-CN" sz="36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</a:t>
            </a:r>
          </a:p>
          <a:p>
            <a:pPr indent="203200"/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Why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is it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called </a:t>
            </a:r>
            <a:r>
              <a:rPr lang="en-US" altLang="zh-CN" sz="4800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Helicopters Help</a:t>
            </a:r>
            <a:r>
              <a:rPr lang="zh-CN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？</a:t>
            </a:r>
          </a:p>
          <a:p>
            <a:pPr indent="203200"/>
            <a:endParaRPr lang="en-US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b="5107"/>
          <a:stretch/>
        </p:blipFill>
        <p:spPr>
          <a:xfrm>
            <a:off x="6038611" y="2359443"/>
            <a:ext cx="5773272" cy="39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4852" y="1861072"/>
            <a:ext cx="3797449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Who can you see?   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Where is the man?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What do you think 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has happened to 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him? 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Does the man feel 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good?  </a:t>
            </a:r>
            <a:endParaRPr lang="zh-CN" altLang="en-US" sz="2800" kern="0" dirty="0">
              <a:latin typeface="Kozuka Gothic Pro H" pitchFamily="34" charset="-128"/>
              <a:ea typeface="Kozuka Gothic Pro H" pitchFamily="34" charset="-128"/>
              <a:cs typeface="黑体" panose="02010609060101010101" pitchFamily="49" charset="-122"/>
            </a:endParaRPr>
          </a:p>
        </p:txBody>
      </p:sp>
      <p:pic>
        <p:nvPicPr>
          <p:cNvPr id="2050" name="Picture 2" descr="D:\9 读物 新西兰\Package 4 全部\多维阅读第4级\多维阅读第4级 封面扉页及图片\多维阅读第4级 正文-jpg\7-直升机救援\7-直升机救援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8382" y="882021"/>
            <a:ext cx="3705692" cy="5029306"/>
          </a:xfrm>
          <a:prstGeom prst="rect">
            <a:avLst/>
          </a:prstGeom>
          <a:noFill/>
        </p:spPr>
      </p:pic>
      <p:pic>
        <p:nvPicPr>
          <p:cNvPr id="2051" name="Picture 3" descr="D:\9 读物 新西兰\Package 4 全部\多维阅读第4级\多维阅读第4级 封面扉页及图片\多维阅读第4级 正文-jpg\7-直升机救援\7-直升机救援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604" y="882021"/>
            <a:ext cx="3705692" cy="5029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2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1" y="178209"/>
            <a:ext cx="11682052" cy="63697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3793" y="2398955"/>
            <a:ext cx="193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On the mountain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20758" y="2532095"/>
            <a:ext cx="193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 man</a:t>
            </a:r>
          </a:p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7723" y="2630707"/>
            <a:ext cx="193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He is hurt.</a:t>
            </a:r>
          </a:p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55910" y="1559859"/>
            <a:ext cx="34009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Can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a helicopter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land on the mountain</a:t>
            </a:r>
            <a:r>
              <a:rPr lang="zh-CN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？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How do you think he might get help?</a:t>
            </a:r>
          </a:p>
          <a:p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Can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you find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the winch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of the helicopter</a:t>
            </a:r>
            <a:r>
              <a:rPr lang="zh-CN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？ </a:t>
            </a:r>
          </a:p>
        </p:txBody>
      </p:sp>
      <p:pic>
        <p:nvPicPr>
          <p:cNvPr id="3074" name="Picture 2" descr="D:\9 读物 新西兰\Package 4 全部\多维阅读第4级\多维阅读第4级 封面扉页及图片\多维阅读第4级 正文-jpg\7-直升机救援\7-直升机救援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7451" y="1093216"/>
            <a:ext cx="3915784" cy="5314439"/>
          </a:xfrm>
          <a:prstGeom prst="rect">
            <a:avLst/>
          </a:prstGeom>
          <a:noFill/>
        </p:spPr>
      </p:pic>
      <p:pic>
        <p:nvPicPr>
          <p:cNvPr id="3075" name="Picture 3" descr="D:\9 读物 新西兰\Package 4 全部\多维阅读第4级\多维阅读第4级 封面扉页及图片\多维阅读第4级 正文-jpg\7-直升机救援\7-直升机救援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4731"/>
            <a:ext cx="3915784" cy="5314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1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 b="7922"/>
          <a:stretch/>
        </p:blipFill>
        <p:spPr>
          <a:xfrm>
            <a:off x="5966236" y="543261"/>
            <a:ext cx="5124898" cy="63147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193" y="228062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Can you find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the winch </a:t>
            </a:r>
            <a:r>
              <a:rPr lang="en-US" altLang="zh-CN" sz="2800" kern="0" dirty="0" smtClean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of </a:t>
            </a:r>
            <a:r>
              <a:rPr lang="en-US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the helicopter</a:t>
            </a:r>
            <a:r>
              <a:rPr lang="zh-CN" altLang="zh-CN" sz="2800" kern="0" dirty="0">
                <a:latin typeface="Kozuka Gothic Pro H" pitchFamily="34" charset="-128"/>
                <a:ea typeface="Kozuka Gothic Pro H" pitchFamily="34" charset="-128"/>
                <a:cs typeface="黑体" panose="02010609060101010101" pitchFamily="49" charset="-122"/>
              </a:rPr>
              <a:t>？ </a:t>
            </a:r>
          </a:p>
          <a:p>
            <a:endParaRPr lang="zh-CN" altLang="en-US" sz="2800" b="1" i="1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990626" y="2872292"/>
            <a:ext cx="4367605" cy="24312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2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1" y="178209"/>
            <a:ext cx="11682052" cy="63697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3793" y="2398955"/>
            <a:ext cx="193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On the mountain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20758" y="2532095"/>
            <a:ext cx="193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 man</a:t>
            </a:r>
          </a:p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7723" y="2630707"/>
            <a:ext cx="193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He is hurt.</a:t>
            </a:r>
          </a:p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46123" y="2578262"/>
            <a:ext cx="2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Helicopter puts down a winch.</a:t>
            </a:r>
          </a:p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9852" y="355003"/>
            <a:ext cx="1111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</a:t>
            </a:r>
            <a:r>
              <a:rPr lang="en-US" altLang="zh-CN" sz="3200" b="1" dirty="0" smtClean="0"/>
              <a:t>ead </a:t>
            </a:r>
            <a:r>
              <a:rPr lang="en-US" altLang="zh-CN" sz="3200" b="1" dirty="0" smtClean="0"/>
              <a:t>PP6-15 by yourself and finish the worksheet in your group. 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0" b="53846"/>
          <a:stretch/>
        </p:blipFill>
        <p:spPr>
          <a:xfrm>
            <a:off x="7229139" y="2570898"/>
            <a:ext cx="4475181" cy="3335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2" y="2570898"/>
            <a:ext cx="5421353" cy="2920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02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270</Words>
  <Application>Microsoft Office PowerPoint</Application>
  <PresentationFormat>自定义</PresentationFormat>
  <Paragraphs>48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SYEX</dc:creator>
  <cp:lastModifiedBy>fltrp</cp:lastModifiedBy>
  <cp:revision>17</cp:revision>
  <dcterms:created xsi:type="dcterms:W3CDTF">2018-09-17T07:04:00Z</dcterms:created>
  <dcterms:modified xsi:type="dcterms:W3CDTF">2019-01-19T07:53:23Z</dcterms:modified>
</cp:coreProperties>
</file>