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5" r:id="rId5"/>
    <p:sldId id="259" r:id="rId6"/>
    <p:sldId id="260" r:id="rId7"/>
    <p:sldId id="287" r:id="rId8"/>
    <p:sldId id="288" r:id="rId9"/>
    <p:sldId id="289" r:id="rId10"/>
    <p:sldId id="290" r:id="rId11"/>
    <p:sldId id="291" r:id="rId12"/>
    <p:sldId id="292" r:id="rId13"/>
    <p:sldId id="265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3" r:id="rId22"/>
    <p:sldId id="304" r:id="rId23"/>
    <p:sldId id="302" r:id="rId24"/>
    <p:sldId id="284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990033"/>
    <a:srgbClr val="000099"/>
    <a:srgbClr val="FFCCCC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2589" autoAdjust="0"/>
  </p:normalViewPr>
  <p:slideViewPr>
    <p:cSldViewPr>
      <p:cViewPr varScale="1">
        <p:scale>
          <a:sx n="96" d="100"/>
          <a:sy n="96" d="100"/>
        </p:scale>
        <p:origin x="-106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42886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ea typeface="黑体" pitchFamily="49" charset="-122"/>
              </a:rPr>
              <a:t>多维</a:t>
            </a:r>
            <a:r>
              <a:rPr lang="zh-CN" altLang="en-US" sz="2400" b="1" dirty="0" smtClean="0">
                <a:ea typeface="黑体" pitchFamily="49" charset="-122"/>
              </a:rPr>
              <a:t>阅读第</a:t>
            </a:r>
            <a:r>
              <a:rPr lang="en-US" altLang="zh-CN" sz="2400" b="1" dirty="0" smtClean="0">
                <a:ea typeface="黑体" pitchFamily="49" charset="-122"/>
              </a:rPr>
              <a:t>4</a:t>
            </a:r>
            <a:r>
              <a:rPr lang="zh-CN" altLang="en-US" sz="2400" b="1" dirty="0" smtClean="0">
                <a:ea typeface="黑体" pitchFamily="49" charset="-122"/>
              </a:rPr>
              <a:t>级</a:t>
            </a:r>
            <a:endParaRPr lang="zh-CN" altLang="en-US" sz="2400" b="1" dirty="0"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6648" y="1563638"/>
            <a:ext cx="68833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Octopus</a:t>
            </a:r>
            <a:r>
              <a:rPr lang="zh-CN" alt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altLang="zh-C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 a Friend</a:t>
            </a:r>
            <a:endParaRPr lang="en-US" altLang="zh-CN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CN" alt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我们做朋友吧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2" descr="D:\9 读物 新西兰\Package 4 全部\多维阅读第4级\多维阅读第4级 封面扉页及图片\多维阅读第4级 正文-jpg\8-我们做朋友吧\8-我们做朋友吧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780547"/>
            <a:ext cx="3214710" cy="4362953"/>
          </a:xfrm>
          <a:prstGeom prst="rect">
            <a:avLst/>
          </a:prstGeom>
          <a:noFill/>
        </p:spPr>
      </p:pic>
      <p:pic>
        <p:nvPicPr>
          <p:cNvPr id="6" name="Picture 5" descr="D:\9 读物 新西兰\Package 4 全部\多维阅读第4级\多维阅读第4级 封面扉页及图片\多维阅读第4级 正文-jpg\8-我们做朋友吧\8-我们做朋友吧_页面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290" y="780547"/>
            <a:ext cx="3214710" cy="4362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7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6" descr="D:\9 读物 新西兰\Package 4 全部\多维阅读第4级\多维阅读第4级 封面扉页及图片\多维阅读第4级 正文-jpg\8-我们做朋友吧\8-我们做朋友吧_页面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780589"/>
            <a:ext cx="3214678" cy="4362911"/>
          </a:xfrm>
          <a:prstGeom prst="rect">
            <a:avLst/>
          </a:prstGeom>
          <a:noFill/>
        </p:spPr>
      </p:pic>
      <p:pic>
        <p:nvPicPr>
          <p:cNvPr id="6" name="Picture 7" descr="D:\9 读物 新西兰\Package 4 全部\多维阅读第4级\多维阅读第4级 封面扉页及图片\多维阅读第4级 正文-jpg\8-我们做朋友吧\8-我们做朋友吧_页面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780589"/>
            <a:ext cx="3214678" cy="4362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49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2" descr="D:\9 读物 新西兰\Package 4 全部\多维阅读第4级\多维阅读第4级 封面扉页及图片\多维阅读第4级 正文-jpg\8-我们做朋友吧\8-我们做朋友吧_页面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253" y="804234"/>
            <a:ext cx="3173342" cy="4306810"/>
          </a:xfrm>
          <a:prstGeom prst="rect">
            <a:avLst/>
          </a:prstGeom>
          <a:noFill/>
        </p:spPr>
      </p:pic>
      <p:pic>
        <p:nvPicPr>
          <p:cNvPr id="6" name="Picture 3" descr="D:\9 读物 新西兰\Package 4 全部\多维阅读第4级\多维阅读第4级 封面扉页及图片\多维阅读第4级 正文-jpg\8-我们做朋友吧\8-我们做朋友吧_页面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804234"/>
            <a:ext cx="3173342" cy="430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84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  <a:ea typeface="黑体" pitchFamily="49" charset="-122"/>
              </a:rPr>
              <a:t>Outline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0"/>
            <a:ext cx="32861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450" y="1635646"/>
            <a:ext cx="418036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Finish on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your paper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9 读物 新西兰\Package 4 全部\多维阅读第4级\多维阅读第4级 封面扉页及图片\多维阅读第4级 正文-jpg\8-我们做朋友吧\8-我们做朋友吧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9134" y="571486"/>
            <a:ext cx="3368750" cy="4572014"/>
          </a:xfrm>
          <a:prstGeom prst="rect">
            <a:avLst/>
          </a:prstGeom>
          <a:noFill/>
        </p:spPr>
      </p:pic>
      <p:pic>
        <p:nvPicPr>
          <p:cNvPr id="9" name="Picture 6" descr="D:\9 读物 新西兰\Package 4 全部\多维阅读第4级\多维阅读第4级 封面扉页及图片\多维阅读第4级 正文-jpg\8-我们做朋友吧\8-我们做朋友吧_页面_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86638"/>
            <a:ext cx="3357586" cy="45568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Third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5074" y="4000510"/>
            <a:ext cx="1714512" cy="24302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15074" y="4429138"/>
            <a:ext cx="1714512" cy="24302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5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9 读物 新西兰\Package 4 全部\多维阅读第4级\多维阅读第4级 封面扉页及图片\多维阅读第4级 正文-jpg\8-我们做朋友吧\8-我们做朋友吧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86639"/>
            <a:ext cx="3357586" cy="4556862"/>
          </a:xfrm>
          <a:prstGeom prst="rect">
            <a:avLst/>
          </a:prstGeom>
          <a:noFill/>
        </p:spPr>
      </p:pic>
      <p:pic>
        <p:nvPicPr>
          <p:cNvPr id="12" name="Picture 5" descr="D:\9 读物 新西兰\Package 4 全部\多维阅读第4级\多维阅读第4级 封面扉页及图片\多维阅读第4级 正文-jpg\8-我们做朋友吧\8-我们做朋友吧_页面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14" y="586639"/>
            <a:ext cx="3357586" cy="45568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Third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7676" y="3971797"/>
            <a:ext cx="2016224" cy="24302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43636" y="4443958"/>
            <a:ext cx="2016224" cy="24302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610" y="669966"/>
            <a:ext cx="2357422" cy="447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642924"/>
            <a:ext cx="2488884" cy="45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642924"/>
            <a:ext cx="2483720" cy="45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24"/>
            <a:ext cx="2080098" cy="45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496" y="48216"/>
            <a:ext cx="2555776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Third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7224" y="4214824"/>
            <a:ext cx="864096" cy="2198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14612" y="4291159"/>
            <a:ext cx="1080120" cy="2094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23280" y="3500444"/>
            <a:ext cx="820290" cy="2143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86381" y="3714758"/>
            <a:ext cx="1500198" cy="2857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500562" y="4000510"/>
            <a:ext cx="1945167" cy="45903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001024" y="4082956"/>
            <a:ext cx="764523" cy="2033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414811" y="4438135"/>
            <a:ext cx="800527" cy="2053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7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9 读物 新西兰\Package 4 全部\多维阅读第4级\多维阅读第4级 封面扉页及图片\多维阅读第4级 正文-jpg\8-我们做朋友吧\8-我们做朋友吧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80589"/>
            <a:ext cx="3214678" cy="4362911"/>
          </a:xfrm>
          <a:prstGeom prst="rect">
            <a:avLst/>
          </a:prstGeom>
          <a:noFill/>
        </p:spPr>
      </p:pic>
      <p:pic>
        <p:nvPicPr>
          <p:cNvPr id="7" name="Picture 6" descr="D:\9 读物 新西兰\Package 4 全部\多维阅读第4级\多维阅读第4级 封面扉页及图片\多维阅读第4级 正文-jpg\8-我们做朋友吧\8-我们做朋友吧_页面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780589"/>
            <a:ext cx="3214678" cy="4362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Third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29124" y="4429138"/>
            <a:ext cx="1571636" cy="24302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97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843808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Post-reading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363838"/>
            <a:ext cx="22322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Octopus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7132" y="3334457"/>
            <a:ext cx="239900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Spotty Fish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9274" y="3263333"/>
            <a:ext cx="187220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Shark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8"/>
            <a:ext cx="17975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285866"/>
            <a:ext cx="1821069" cy="175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285866"/>
            <a:ext cx="198167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525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9 读物 新西兰\Package 4 全部\多维阅读第4级\多维阅读第4级 封面扉页及图片\多维阅读第4级 正文-jpg\8-我们做朋友吧\8-我们做朋友吧_页面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939" y="448873"/>
            <a:ext cx="3459093" cy="4694627"/>
          </a:xfrm>
          <a:prstGeom prst="rect">
            <a:avLst/>
          </a:prstGeom>
          <a:noFill/>
        </p:spPr>
      </p:pic>
      <p:pic>
        <p:nvPicPr>
          <p:cNvPr id="9" name="Picture 3" descr="D:\9 读物 新西兰\Package 4 全部\多维阅读第4级\多维阅读第4级 封面扉页及图片\多维阅读第4级 正文-jpg\8-我们做朋友吧\8-我们做朋友吧_页面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7353" y="448873"/>
            <a:ext cx="3459093" cy="46946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"/>
            <a:ext cx="2195736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a typeface="黑体" pitchFamily="49" charset="-122"/>
              </a:rPr>
              <a:t>Think</a:t>
            </a:r>
            <a:endParaRPr lang="zh-CN" altLang="en-US" sz="4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14678" y="428610"/>
            <a:ext cx="2438012" cy="27047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7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8879" y="55539"/>
            <a:ext cx="143922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Title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428742"/>
            <a:ext cx="196586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</a:rPr>
              <a:t>Writer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2040" y="3867894"/>
            <a:ext cx="5076056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 What is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octopus? </a:t>
            </a:r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2571750"/>
            <a:ext cx="257377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</a:rPr>
              <a:t>Publisher</a:t>
            </a:r>
            <a:endParaRPr lang="en-US" altLang="zh-CN" sz="3600" b="1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373060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0" y="0"/>
            <a:ext cx="3059832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a typeface="黑体" pitchFamily="49" charset="-122"/>
              </a:rPr>
              <a:t>Review</a:t>
            </a:r>
          </a:p>
        </p:txBody>
      </p:sp>
      <p:pic>
        <p:nvPicPr>
          <p:cNvPr id="6" name="Picture 2" descr="D:\9 读物 新西兰\Package 4 全部\多维阅读第4级\多维阅读第4级 封面扉页及图片\多维阅读第4级 正文-jpg\8-我们做朋友吧\8-我们做朋友吧_页面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14626"/>
            <a:ext cx="1789642" cy="2428874"/>
          </a:xfrm>
          <a:prstGeom prst="rect">
            <a:avLst/>
          </a:prstGeom>
          <a:noFill/>
        </p:spPr>
      </p:pic>
      <p:pic>
        <p:nvPicPr>
          <p:cNvPr id="7" name="Picture 3" descr="D:\9 读物 新西兰\Package 4 全部\多维阅读第4级\多维阅读第4级 封面扉页及图片\多维阅读第4级 正文-jpg\8-我们做朋友吧\8-我们做朋友吧_页面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62"/>
            <a:ext cx="1685971" cy="2288173"/>
          </a:xfrm>
          <a:prstGeom prst="rect">
            <a:avLst/>
          </a:prstGeom>
          <a:noFill/>
        </p:spPr>
      </p:pic>
      <p:pic>
        <p:nvPicPr>
          <p:cNvPr id="8" name="Picture 4" descr="D:\9 读物 新西兰\Package 4 全部\多维阅读第4级\多维阅读第4级 封面扉页及图片\多维阅读第4级 正文-jpg\8-我们做朋友吧\8-我们做朋友吧_页面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714362"/>
            <a:ext cx="1714511" cy="2326907"/>
          </a:xfrm>
          <a:prstGeom prst="rect">
            <a:avLst/>
          </a:prstGeom>
          <a:noFill/>
        </p:spPr>
      </p:pic>
      <p:pic>
        <p:nvPicPr>
          <p:cNvPr id="9" name="Picture 5" descr="D:\9 读物 新西兰\Package 4 全部\多维阅读第4级\多维阅读第4级 封面扉页及图片\多维阅读第4级 正文-jpg\8-我们做朋友吧\8-我们做朋友吧_页面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714494"/>
            <a:ext cx="1912987" cy="2596276"/>
          </a:xfrm>
          <a:prstGeom prst="rect">
            <a:avLst/>
          </a:prstGeom>
          <a:noFill/>
        </p:spPr>
      </p:pic>
      <p:pic>
        <p:nvPicPr>
          <p:cNvPr id="10" name="Picture 6" descr="D:\9 读物 新西兰\Package 4 全部\多维阅读第4级\多维阅读第4级 封面扉页及图片\多维阅读第4级 正文-jpg\8-我们做朋友吧\8-我们做朋友吧_页面_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714494"/>
            <a:ext cx="1928826" cy="2617772"/>
          </a:xfrm>
          <a:prstGeom prst="rect">
            <a:avLst/>
          </a:prstGeom>
          <a:noFill/>
        </p:spPr>
      </p:pic>
      <p:pic>
        <p:nvPicPr>
          <p:cNvPr id="11" name="Picture 7" descr="D:\9 读物 新西兰\Package 4 全部\多维阅读第4级\多维阅读第4级 封面扉页及图片\多维阅读第4级 正文-jpg\8-我们做朋友吧\8-我们做朋友吧_页面_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7953" y="2733078"/>
            <a:ext cx="1776047" cy="2410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093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059832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a typeface="黑体" pitchFamily="49" charset="-122"/>
              </a:rPr>
              <a:t>Review</a:t>
            </a:r>
          </a:p>
        </p:txBody>
      </p:sp>
      <p:pic>
        <p:nvPicPr>
          <p:cNvPr id="7" name="Picture 3" descr="D:\9 读物 新西兰\Package 4 全部\多维阅读第4级\多维阅读第4级 封面扉页及图片\多维阅读第4级 正文-jpg\8-我们做朋友吧\8-我们做朋友吧_页面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665175"/>
            <a:ext cx="1878535" cy="2549517"/>
          </a:xfrm>
          <a:prstGeom prst="rect">
            <a:avLst/>
          </a:prstGeom>
          <a:noFill/>
        </p:spPr>
      </p:pic>
      <p:pic>
        <p:nvPicPr>
          <p:cNvPr id="8" name="Picture 4" descr="D:\9 读物 新西兰\Package 4 全部\多维阅读第4级\多维阅读第4级 封面扉页及图片\多维阅读第4级 正文-jpg\8-我们做朋友吧\8-我们做朋友吧_页面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62"/>
            <a:ext cx="1857356" cy="2520774"/>
          </a:xfrm>
          <a:prstGeom prst="rect">
            <a:avLst/>
          </a:prstGeom>
          <a:noFill/>
        </p:spPr>
      </p:pic>
      <p:pic>
        <p:nvPicPr>
          <p:cNvPr id="9" name="Picture 2" descr="D:\9 读物 新西兰\Package 4 全部\多维阅读第4级\多维阅读第4级 封面扉页及图片\多维阅读第4级 正文-jpg\8-我们做朋友吧\8-我们做朋友吧_页面_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714494"/>
            <a:ext cx="2000264" cy="2714726"/>
          </a:xfrm>
          <a:prstGeom prst="rect">
            <a:avLst/>
          </a:prstGeom>
          <a:noFill/>
        </p:spPr>
      </p:pic>
      <p:pic>
        <p:nvPicPr>
          <p:cNvPr id="10" name="Picture 5" descr="D:\9 读物 新西兰\Package 4 全部\多维阅读第4级\多维阅读第4级 封面扉页及图片\多维阅读第4级 正文-jpg\8-我们做朋友吧\8-我们做朋友吧_页面_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714494"/>
            <a:ext cx="2000264" cy="2714726"/>
          </a:xfrm>
          <a:prstGeom prst="rect">
            <a:avLst/>
          </a:prstGeom>
          <a:noFill/>
        </p:spPr>
      </p:pic>
      <p:pic>
        <p:nvPicPr>
          <p:cNvPr id="11" name="Picture 6" descr="D:\9 读物 新西兰\Package 4 全部\多维阅读第4级\多维阅读第4级 封面扉页及图片\多维阅读第4级 正文-jpg\8-我们做朋友吧\8-我们做朋友吧_页面_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719680"/>
            <a:ext cx="1785918" cy="2423820"/>
          </a:xfrm>
          <a:prstGeom prst="rect">
            <a:avLst/>
          </a:prstGeom>
          <a:noFill/>
        </p:spPr>
      </p:pic>
      <p:pic>
        <p:nvPicPr>
          <p:cNvPr id="12" name="Picture 7" descr="D:\9 读物 新西兰\Package 4 全部\多维阅读第4级\多维阅读第4级 封面扉页及图片\多维阅读第4级 正文-jpg\8-我们做朋友吧\8-我们做朋友吧_页面_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2719680"/>
            <a:ext cx="1785918" cy="2423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509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059832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a typeface="黑体" pitchFamily="49" charset="-122"/>
              </a:rPr>
              <a:t>Review</a:t>
            </a:r>
          </a:p>
        </p:txBody>
      </p:sp>
      <p:pic>
        <p:nvPicPr>
          <p:cNvPr id="4" name="Picture 2" descr="D:\9 读物 新西兰\Package 4 全部\多维阅读第4级\多维阅读第4级 封面扉页及图片\多维阅读第4级 正文-jpg\8-我们做朋友吧\8-我们做朋友吧_页面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253" y="804234"/>
            <a:ext cx="3173342" cy="4306810"/>
          </a:xfrm>
          <a:prstGeom prst="rect">
            <a:avLst/>
          </a:prstGeom>
          <a:noFill/>
        </p:spPr>
      </p:pic>
      <p:pic>
        <p:nvPicPr>
          <p:cNvPr id="6" name="Picture 3" descr="D:\9 读物 新西兰\Package 4 全部\多维阅读第4级\多维阅读第4级 封面扉页及图片\多维阅读第4级 正文-jpg\8-我们做朋友吧\8-我们做朋友吧_页面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804234"/>
            <a:ext cx="3173342" cy="430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934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-36512" y="987574"/>
            <a:ext cx="92170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en-US" altLang="zh-CN" sz="3200" b="1" dirty="0">
                <a:ea typeface="宋体" pitchFamily="2" charset="-122"/>
                <a:cs typeface="Times New Roman" pitchFamily="18" charset="0"/>
              </a:rPr>
              <a:t>Tell the story </a:t>
            </a:r>
            <a:r>
              <a:rPr lang="en-US" altLang="zh-CN" sz="3200" b="1" i="1" dirty="0">
                <a:ea typeface="宋体" pitchFamily="2" charset="-122"/>
                <a:cs typeface="Times New Roman" pitchFamily="18" charset="0"/>
              </a:rPr>
              <a:t>Octopus </a:t>
            </a:r>
            <a:r>
              <a:rPr lang="en-US" altLang="zh-CN" sz="3200" b="1" i="1" dirty="0" smtClean="0">
                <a:ea typeface="宋体" pitchFamily="2" charset="-122"/>
                <a:cs typeface="Times New Roman" pitchFamily="18" charset="0"/>
              </a:rPr>
              <a:t>Is </a:t>
            </a:r>
            <a:r>
              <a:rPr lang="en-US" altLang="zh-CN" sz="3200" b="1" i="1" dirty="0">
                <a:ea typeface="宋体" pitchFamily="2" charset="-122"/>
                <a:cs typeface="Times New Roman" pitchFamily="18" charset="0"/>
              </a:rPr>
              <a:t>a </a:t>
            </a:r>
            <a:r>
              <a:rPr lang="en-US" altLang="zh-CN" sz="3200" b="1" i="1" dirty="0" smtClean="0">
                <a:ea typeface="宋体" pitchFamily="2" charset="-122"/>
                <a:cs typeface="Times New Roman" pitchFamily="18" charset="0"/>
              </a:rPr>
              <a:t>Friend</a:t>
            </a: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ea typeface="宋体" pitchFamily="2" charset="-122"/>
                <a:cs typeface="Times New Roman" pitchFamily="18" charset="0"/>
              </a:rPr>
              <a:t>to your parents.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en-US" altLang="zh-CN" sz="3200" b="1" dirty="0">
                <a:ea typeface="宋体" pitchFamily="2" charset="-122"/>
                <a:cs typeface="Times New Roman" pitchFamily="18" charset="0"/>
              </a:rPr>
              <a:t>Octopus was kind even though Spotty Fish had </a:t>
            </a: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    been </a:t>
            </a:r>
            <a:r>
              <a:rPr lang="en-US" altLang="zh-CN" sz="3200" b="1" dirty="0">
                <a:ea typeface="宋体" pitchFamily="2" charset="-122"/>
                <a:cs typeface="Times New Roman" pitchFamily="18" charset="0"/>
              </a:rPr>
              <a:t>mean to him. That is very hard. Do you know </a:t>
            </a:r>
            <a:endParaRPr lang="en-US" altLang="zh-CN" sz="3200" b="1" dirty="0" smtClean="0">
              <a:ea typeface="宋体" pitchFamily="2" charset="-122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   someone </a:t>
            </a:r>
            <a:r>
              <a:rPr lang="en-US" altLang="zh-CN" sz="3200" b="1" dirty="0">
                <a:ea typeface="宋体" pitchFamily="2" charset="-122"/>
                <a:cs typeface="Times New Roman" pitchFamily="18" charset="0"/>
              </a:rPr>
              <a:t>who has been like that? Share </a:t>
            </a: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your story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ea typeface="宋体" pitchFamily="2" charset="-122"/>
                <a:cs typeface="Times New Roman" pitchFamily="18" charset="0"/>
              </a:rPr>
              <a:t>   in the class</a:t>
            </a:r>
            <a:r>
              <a:rPr lang="en-US" altLang="zh-CN" sz="3200" b="1" dirty="0">
                <a:ea typeface="宋体" pitchFamily="2" charset="-122"/>
                <a:cs typeface="Times New Roman" pitchFamily="18" charset="0"/>
              </a:rPr>
              <a:t>.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059832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Homework</a:t>
            </a:r>
            <a:endParaRPr lang="en-US" altLang="zh-CN" sz="40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176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0" y="0"/>
            <a:ext cx="3563888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a typeface="黑体" pitchFamily="49" charset="-122"/>
              </a:rPr>
              <a:t>Look &amp; </a:t>
            </a:r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listen</a:t>
            </a:r>
            <a:endParaRPr lang="en-US" altLang="zh-CN" sz="4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2" name="Picture 2" descr="D:\9 读物 新西兰\Package 4 全部\多维阅读第4级\多维阅读第4级 封面扉页及图片\多维阅读第4级 正文-jpg\8-我们做朋友吧\8-我们做朋友吧_页面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14626"/>
            <a:ext cx="1789642" cy="2428874"/>
          </a:xfrm>
          <a:prstGeom prst="rect">
            <a:avLst/>
          </a:prstGeom>
          <a:noFill/>
        </p:spPr>
      </p:pic>
      <p:pic>
        <p:nvPicPr>
          <p:cNvPr id="3" name="Picture 3" descr="D:\9 读物 新西兰\Package 4 全部\多维阅读第4级\多维阅读第4级 封面扉页及图片\多维阅读第4级 正文-jpg\8-我们做朋友吧\8-我们做朋友吧_页面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62"/>
            <a:ext cx="1685971" cy="2288173"/>
          </a:xfrm>
          <a:prstGeom prst="rect">
            <a:avLst/>
          </a:prstGeom>
          <a:noFill/>
        </p:spPr>
      </p:pic>
      <p:pic>
        <p:nvPicPr>
          <p:cNvPr id="4" name="Picture 4" descr="D:\9 读物 新西兰\Package 4 全部\多维阅读第4级\多维阅读第4级 封面扉页及图片\多维阅读第4级 正文-jpg\8-我们做朋友吧\8-我们做朋友吧_页面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714362"/>
            <a:ext cx="1714511" cy="2326907"/>
          </a:xfrm>
          <a:prstGeom prst="rect">
            <a:avLst/>
          </a:prstGeom>
          <a:noFill/>
        </p:spPr>
      </p:pic>
      <p:pic>
        <p:nvPicPr>
          <p:cNvPr id="2053" name="Picture 5" descr="D:\9 读物 新西兰\Package 4 全部\多维阅读第4级\多维阅读第4级 封面扉页及图片\多维阅读第4级 正文-jpg\8-我们做朋友吧\8-我们做朋友吧_页面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714494"/>
            <a:ext cx="1912987" cy="2596276"/>
          </a:xfrm>
          <a:prstGeom prst="rect">
            <a:avLst/>
          </a:prstGeom>
          <a:noFill/>
        </p:spPr>
      </p:pic>
      <p:pic>
        <p:nvPicPr>
          <p:cNvPr id="2054" name="Picture 6" descr="D:\9 读物 新西兰\Package 4 全部\多维阅读第4级\多维阅读第4级 封面扉页及图片\多维阅读第4级 正文-jpg\8-我们做朋友吧\8-我们做朋友吧_页面_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714494"/>
            <a:ext cx="1928826" cy="2617772"/>
          </a:xfrm>
          <a:prstGeom prst="rect">
            <a:avLst/>
          </a:prstGeom>
          <a:noFill/>
        </p:spPr>
      </p:pic>
      <p:pic>
        <p:nvPicPr>
          <p:cNvPr id="2055" name="Picture 7" descr="D:\9 读物 新西兰\Package 4 全部\多维阅读第4级\多维阅读第4级 封面扉页及图片\多维阅读第4级 正文-jpg\8-我们做朋友吧\8-我们做朋友吧_页面_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7953" y="2733078"/>
            <a:ext cx="1776047" cy="2410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563888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a typeface="黑体" pitchFamily="49" charset="-122"/>
              </a:rPr>
              <a:t>Look &amp; </a:t>
            </a:r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listen</a:t>
            </a:r>
            <a:endParaRPr lang="en-US" altLang="zh-CN" sz="4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3" name="Picture 3" descr="D:\9 读物 新西兰\Package 4 全部\多维阅读第4级\多维阅读第4级 封面扉页及图片\多维阅读第4级 正文-jpg\8-我们做朋友吧\8-我们做朋友吧_页面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642924"/>
            <a:ext cx="1878535" cy="2549517"/>
          </a:xfrm>
          <a:prstGeom prst="rect">
            <a:avLst/>
          </a:prstGeom>
          <a:noFill/>
        </p:spPr>
      </p:pic>
      <p:pic>
        <p:nvPicPr>
          <p:cNvPr id="4" name="Picture 4" descr="D:\9 读物 新西兰\Package 4 全部\多维阅读第4级\多维阅读第4级 封面扉页及图片\多维阅读第4级 正文-jpg\8-我们做朋友吧\8-我们做朋友吧_页面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62"/>
            <a:ext cx="1857356" cy="2520774"/>
          </a:xfrm>
          <a:prstGeom prst="rect">
            <a:avLst/>
          </a:prstGeom>
          <a:noFill/>
        </p:spPr>
      </p:pic>
      <p:pic>
        <p:nvPicPr>
          <p:cNvPr id="2" name="Picture 2" descr="D:\9 读物 新西兰\Package 4 全部\多维阅读第4级\多维阅读第4级 封面扉页及图片\多维阅读第4级 正文-jpg\8-我们做朋友吧\8-我们做朋友吧_页面_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714494"/>
            <a:ext cx="2000264" cy="2714726"/>
          </a:xfrm>
          <a:prstGeom prst="rect">
            <a:avLst/>
          </a:prstGeom>
          <a:noFill/>
        </p:spPr>
      </p:pic>
      <p:pic>
        <p:nvPicPr>
          <p:cNvPr id="3077" name="Picture 5" descr="D:\9 读物 新西兰\Package 4 全部\多维阅读第4级\多维阅读第4级 封面扉页及图片\多维阅读第4级 正文-jpg\8-我们做朋友吧\8-我们做朋友吧_页面_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714494"/>
            <a:ext cx="2000264" cy="2714726"/>
          </a:xfrm>
          <a:prstGeom prst="rect">
            <a:avLst/>
          </a:prstGeom>
          <a:noFill/>
        </p:spPr>
      </p:pic>
      <p:pic>
        <p:nvPicPr>
          <p:cNvPr id="3078" name="Picture 6" descr="D:\9 读物 新西兰\Package 4 全部\多维阅读第4级\多维阅读第4级 封面扉页及图片\多维阅读第4级 正文-jpg\8-我们做朋友吧\8-我们做朋友吧_页面_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719680"/>
            <a:ext cx="1785918" cy="2423820"/>
          </a:xfrm>
          <a:prstGeom prst="rect">
            <a:avLst/>
          </a:prstGeom>
          <a:noFill/>
        </p:spPr>
      </p:pic>
      <p:pic>
        <p:nvPicPr>
          <p:cNvPr id="3079" name="Picture 7" descr="D:\9 读物 新西兰\Package 4 全部\多维阅读第4级\多维阅读第4级 封面扉页及图片\多维阅读第4级 正文-jpg\8-我们做朋友吧\8-我们做朋友吧_页面_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2719680"/>
            <a:ext cx="1785918" cy="2423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54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987824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Look &amp;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listen</a:t>
            </a:r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098" name="Picture 2" descr="D:\9 读物 新西兰\Package 4 全部\多维阅读第4级\多维阅读第4级 封面扉页及图片\多维阅读第4级 正文-jpg\8-我们做朋友吧\8-我们做朋友吧_页面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0691" y="804234"/>
            <a:ext cx="3173342" cy="4306810"/>
          </a:xfrm>
          <a:prstGeom prst="rect">
            <a:avLst/>
          </a:prstGeom>
          <a:noFill/>
        </p:spPr>
      </p:pic>
      <p:pic>
        <p:nvPicPr>
          <p:cNvPr id="2" name="Picture 3" descr="D:\9 读物 新西兰\Package 4 全部\多维阅读第4级\多维阅读第4级 封面扉页及图片\多维阅读第4级 正文-jpg\8-我们做朋友吧\8-我们做朋友吧_页面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804234"/>
            <a:ext cx="3173342" cy="4306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6" name="Picture 3" descr="D:\9 读物 新西兰\Package 4 全部\多维阅读第4级\多维阅读第4级 封面扉页及图片\多维阅读第4级 正文-jpg\8-我们做朋友吧\8-我们做朋友吧_页面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853174"/>
            <a:ext cx="3161197" cy="4290326"/>
          </a:xfrm>
          <a:prstGeom prst="rect">
            <a:avLst/>
          </a:prstGeom>
          <a:noFill/>
        </p:spPr>
      </p:pic>
      <p:pic>
        <p:nvPicPr>
          <p:cNvPr id="7" name="Picture 4" descr="D:\9 读物 新西兰\Package 4 全部\多维阅读第4级\多维阅读第4级 封面扉页及图片\多维阅读第4级 正文-jpg\8-我们做朋友吧\8-我们做朋友吧_页面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290" y="780547"/>
            <a:ext cx="3214710" cy="4362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6" name="Picture 6" descr="D:\9 读物 新西兰\Package 4 全部\多维阅读第4级\多维阅读第4级 封面扉页及图片\多维阅读第4级 正文-jpg\8-我们做朋友吧\8-我们做朋友吧_页面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1267" y="744422"/>
            <a:ext cx="3241328" cy="4399078"/>
          </a:xfrm>
          <a:prstGeom prst="rect">
            <a:avLst/>
          </a:prstGeom>
          <a:noFill/>
        </p:spPr>
      </p:pic>
      <p:pic>
        <p:nvPicPr>
          <p:cNvPr id="8" name="Picture 5" descr="D:\9 读物 新西兰\Package 4 全部\多维阅读第4级\多维阅读第4级 封面扉页及图片\多维阅读第4级 正文-jpg\8-我们做朋友吧\8-我们做朋友吧_页面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745349"/>
            <a:ext cx="3214710" cy="4362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61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2" descr="D:\9 读物 新西兰\Package 4 全部\多维阅读第4级\多维阅读第4级 封面扉页及图片\多维阅读第4级 正文-jpg\8-我们做朋友吧\8-我们做朋友吧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234" y="872490"/>
            <a:ext cx="3146964" cy="4271010"/>
          </a:xfrm>
          <a:prstGeom prst="rect">
            <a:avLst/>
          </a:prstGeom>
          <a:noFill/>
        </p:spPr>
      </p:pic>
      <p:pic>
        <p:nvPicPr>
          <p:cNvPr id="6" name="Picture 7" descr="D:\9 读物 新西兰\Package 4 全部\多维阅读第4级\多维阅读第4级 封面扉页及图片\多维阅读第4级 正文-jpg\8-我们做朋友吧\8-我们做朋友吧_页面_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0943" y="904937"/>
            <a:ext cx="3123058" cy="4238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67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Second reading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3" descr="D:\9 读物 新西兰\Package 4 全部\多维阅读第4级\多维阅读第4级 封面扉页及图片\多维阅读第4级 正文-jpg\8-我们做朋友吧\8-我们做朋友吧_页面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9786" y="783927"/>
            <a:ext cx="3194214" cy="4335136"/>
          </a:xfrm>
          <a:prstGeom prst="rect">
            <a:avLst/>
          </a:prstGeom>
          <a:noFill/>
        </p:spPr>
      </p:pic>
      <p:pic>
        <p:nvPicPr>
          <p:cNvPr id="6" name="Picture 4" descr="D:\9 读物 新西兰\Package 4 全部\多维阅读第4级\多维阅读第4级 封面扉页及图片\多维阅读第4级 正文-jpg\8-我们做朋友吧\8-我们做朋友吧_页面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9921" y="785800"/>
            <a:ext cx="3210839" cy="435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07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136</Words>
  <Application>Microsoft Office PowerPoint</Application>
  <PresentationFormat>全屏显示(16:9)</PresentationFormat>
  <Paragraphs>57</Paragraphs>
  <Slides>24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37</cp:revision>
  <dcterms:created xsi:type="dcterms:W3CDTF">2018-07-04T15:07:56Z</dcterms:created>
  <dcterms:modified xsi:type="dcterms:W3CDTF">2019-01-19T07:28:50Z</dcterms:modified>
</cp:coreProperties>
</file>