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85" r:id="rId6"/>
    <p:sldId id="260" r:id="rId7"/>
    <p:sldId id="287" r:id="rId8"/>
    <p:sldId id="288" r:id="rId9"/>
    <p:sldId id="289" r:id="rId10"/>
    <p:sldId id="290" r:id="rId11"/>
    <p:sldId id="291" r:id="rId12"/>
    <p:sldId id="292" r:id="rId13"/>
    <p:sldId id="265" r:id="rId14"/>
    <p:sldId id="293" r:id="rId15"/>
    <p:sldId id="294" r:id="rId16"/>
    <p:sldId id="295" r:id="rId17"/>
    <p:sldId id="296" r:id="rId18"/>
    <p:sldId id="303" r:id="rId19"/>
    <p:sldId id="297" r:id="rId20"/>
    <p:sldId id="304" r:id="rId21"/>
    <p:sldId id="305" r:id="rId22"/>
    <p:sldId id="306" r:id="rId23"/>
    <p:sldId id="307" r:id="rId24"/>
    <p:sldId id="302" r:id="rId25"/>
    <p:sldId id="284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990033"/>
    <a:srgbClr val="000099"/>
    <a:srgbClr val="FFCCCC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25" autoAdjust="0"/>
  </p:normalViewPr>
  <p:slideViewPr>
    <p:cSldViewPr>
      <p:cViewPr>
        <p:scale>
          <a:sx n="100" d="100"/>
          <a:sy n="100" d="100"/>
        </p:scale>
        <p:origin x="-946" y="-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321467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ea typeface="黑体" pitchFamily="49" charset="-122"/>
              </a:rPr>
              <a:t>多维阅读第</a:t>
            </a:r>
            <a:r>
              <a:rPr lang="en-US" altLang="zh-CN" sz="3600" b="1" dirty="0" smtClean="0">
                <a:ea typeface="黑体" pitchFamily="49" charset="-122"/>
              </a:rPr>
              <a:t>4</a:t>
            </a:r>
            <a:r>
              <a:rPr lang="zh-CN" altLang="en-US" sz="3600" b="1" dirty="0" smtClean="0">
                <a:ea typeface="黑体" pitchFamily="49" charset="-122"/>
              </a:rPr>
              <a:t>级</a:t>
            </a:r>
            <a:endParaRPr lang="zh-CN" altLang="en-US" sz="3600" b="1" dirty="0"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07218" y="1563638"/>
            <a:ext cx="528221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Greedy Rabbit</a:t>
            </a:r>
          </a:p>
          <a:p>
            <a:pPr algn="ctr"/>
            <a:r>
              <a:rPr lang="zh-CN" alt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贪吃的兔子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Picture 4" descr="D:\9 读物 新西兰\Package 4 全部\多维阅读第4级\多维阅读第4级 封面扉页及图片\多维阅读第4级 正文-jpg\9-贪吃的兔子\9-贪吃的兔子_页面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3158" y="785800"/>
            <a:ext cx="3210841" cy="4357700"/>
          </a:xfrm>
          <a:prstGeom prst="rect">
            <a:avLst/>
          </a:prstGeom>
          <a:noFill/>
        </p:spPr>
      </p:pic>
      <p:pic>
        <p:nvPicPr>
          <p:cNvPr id="6" name="Picture 5" descr="D:\9 读物 新西兰\Package 4 全部\多维阅读第4级\多维阅读第4级 封面扉页及图片\多维阅读第4级 正文-jpg\9-贪吃的兔子\9-贪吃的兔子_页面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2795" y="785800"/>
            <a:ext cx="3210841" cy="435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Picture 6" descr="D:\9 读物 新西兰\Package 4 全部\多维阅读第4级\多维阅读第4级 封面扉页及图片\多维阅读第4级 正文-jpg\9-贪吃的兔子\9-贪吃的兔子_页面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4238" y="665119"/>
            <a:ext cx="3299762" cy="4478382"/>
          </a:xfrm>
          <a:prstGeom prst="rect">
            <a:avLst/>
          </a:prstGeom>
          <a:noFill/>
        </p:spPr>
      </p:pic>
      <p:pic>
        <p:nvPicPr>
          <p:cNvPr id="6" name="Picture 7" descr="D:\9 读物 新西兰\Package 4 全部\多维阅读第4级\多维阅读第4级 封面扉页及图片\多维阅读第4级 正文-jpg\9-贪吃的兔子\9-贪吃的兔子_页面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9560" y="665118"/>
            <a:ext cx="3299762" cy="4478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4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Picture 2" descr="D:\9 读物 新西兰\Package 4 全部\多维阅读第4级\多维阅读第4级 封面扉页及图片\多维阅读第4级 正文-jpg\9-贪吃的兔子\9-贪吃的兔子_页面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52" y="683592"/>
            <a:ext cx="3286148" cy="4459908"/>
          </a:xfrm>
          <a:prstGeom prst="rect">
            <a:avLst/>
          </a:prstGeom>
          <a:noFill/>
        </p:spPr>
      </p:pic>
      <p:pic>
        <p:nvPicPr>
          <p:cNvPr id="6" name="Picture 3" descr="D:\9 读物 新西兰\Package 4 全部\多维阅读第4级\多维阅读第4级 封面扉页及图片\多维阅读第4级 正文-jpg\9-贪吃的兔子\9-贪吃的兔子_页面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580" y="683592"/>
            <a:ext cx="3286148" cy="445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8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Outline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928676"/>
            <a:ext cx="4680426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Finish on your paper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0"/>
            <a:ext cx="43576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9 读物 新西兰\Package 4 全部\多维阅读第4级\多维阅读第4级 封面扉页及图片\多维阅读第4级 正文-jpg\9-贪吃的兔子\9-贪吃的兔子_页面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290" y="780547"/>
            <a:ext cx="3214710" cy="4362953"/>
          </a:xfrm>
          <a:prstGeom prst="rect">
            <a:avLst/>
          </a:prstGeom>
          <a:noFill/>
        </p:spPr>
      </p:pic>
      <p:pic>
        <p:nvPicPr>
          <p:cNvPr id="9" name="Picture 3" descr="D:\9 读物 新西兰\Package 4 全部\多维阅读第4级\多维阅读第4级 封面扉页及图片\多维阅读第4级 正文-jpg\9-贪吃的兔子\9-贪吃的兔子_页面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780547"/>
            <a:ext cx="3214710" cy="43629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Third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3848" y="3773398"/>
            <a:ext cx="2016224" cy="24302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03848" y="4000510"/>
            <a:ext cx="2016224" cy="24302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5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9 读物 新西兰\Package 4 全部\多维阅读第4级\多维阅读第4级 封面扉页及图片\多维阅读第4级 正文-jpg\9-贪吃的兔子\9-贪吃的兔子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2347" y="573895"/>
            <a:ext cx="3366975" cy="45696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Third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1802" y="3714758"/>
            <a:ext cx="2016224" cy="24302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108956" y="4200931"/>
            <a:ext cx="2016224" cy="53105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00364" y="785800"/>
            <a:ext cx="1721352" cy="17238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 descr="D:\9 读物 新西兰\Package 4 全部\多维阅读第4级\多维阅读第4级 封面扉页及图片\多维阅读第4级 正文-jpg\9-贪吃的兔子\9-贪吃的兔子_页面_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7817" y="602070"/>
            <a:ext cx="3346215" cy="4541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0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9 读物 新西兰\Package 4 全部\多维阅读第4级\多维阅读第4级 封面扉页及图片\多维阅读第4级 正文-jpg\9-贪吃的兔子\9-贪吃的兔子_页面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52" y="683593"/>
            <a:ext cx="3286148" cy="4459908"/>
          </a:xfrm>
          <a:prstGeom prst="rect">
            <a:avLst/>
          </a:prstGeom>
          <a:noFill/>
        </p:spPr>
      </p:pic>
      <p:pic>
        <p:nvPicPr>
          <p:cNvPr id="7" name="Picture 3" descr="D:\9 读物 新西兰\Package 4 全部\多维阅读第4级\多维阅读第4级 封面扉页及图片\多维阅读第4级 正文-jpg\9-贪吃的兔子\9-贪吃的兔子_页面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683592"/>
            <a:ext cx="3286148" cy="4459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48216"/>
            <a:ext cx="2555776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Third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00364" y="2285998"/>
            <a:ext cx="2236410" cy="5069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7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00" y="11564"/>
            <a:ext cx="6292200" cy="513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Third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32240" y="4425683"/>
            <a:ext cx="2016224" cy="24302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97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9 读物 新西兰\Package 4 全部\多维阅读第4级\多维阅读第4级 封面扉页及图片\多维阅读第4级 正文-jpg\9-贪吃的兔子\9-贪吃的兔子_页面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800" y="568162"/>
            <a:ext cx="3371200" cy="4575338"/>
          </a:xfrm>
          <a:prstGeom prst="rect">
            <a:avLst/>
          </a:prstGeom>
          <a:noFill/>
        </p:spPr>
      </p:pic>
      <p:pic>
        <p:nvPicPr>
          <p:cNvPr id="9" name="Picture 7" descr="D:\9 读物 新西兰\Package 4 全部\多维阅读第4级\多维阅读第4级 封面扉页及图片\多维阅读第4级 正文-jpg\9-贪吃的兔子\9-贪吃的兔子_页面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68162"/>
            <a:ext cx="3371200" cy="4575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Third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8926" y="3710768"/>
            <a:ext cx="2664296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2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843808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Post reading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363838"/>
            <a:ext cx="22322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Rabbit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7132" y="3334457"/>
            <a:ext cx="239900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M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an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9274" y="3263333"/>
            <a:ext cx="187220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Owl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34128"/>
            <a:ext cx="2171698" cy="210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928676"/>
            <a:ext cx="2143140" cy="225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071552"/>
            <a:ext cx="19367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52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8879" y="55539"/>
            <a:ext cx="143922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Title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1071552"/>
            <a:ext cx="196586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</a:rPr>
              <a:t>Writer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3786196"/>
            <a:ext cx="5076056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What does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“greedy”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mean? </a:t>
            </a:r>
            <a:endParaRPr lang="en-US" altLang="zh-CN" sz="3600" b="1" dirty="0" smtClean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2214560"/>
            <a:ext cx="257377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</a:rPr>
              <a:t>Publisher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7327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9 读物 新西兰\Package 4 全部\多维阅读第4级\多维阅读第4级 封面扉页及图片\多维阅读第4级 正文-jpg\9-贪吃的兔子\9-贪吃的兔子_页面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5249" y="571485"/>
            <a:ext cx="3368751" cy="4572014"/>
          </a:xfrm>
          <a:prstGeom prst="rect">
            <a:avLst/>
          </a:prstGeom>
          <a:noFill/>
        </p:spPr>
      </p:pic>
      <p:pic>
        <p:nvPicPr>
          <p:cNvPr id="6147" name="Picture 3" descr="D:\9 读物 新西兰\Package 4 全部\多维阅读第4级\多维阅读第4级 封面扉页及图片\多维阅读第4级 正文-jpg\9-贪吃的兔子\9-贪吃的兔子_页面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2009" y="571486"/>
            <a:ext cx="3368751" cy="45720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"/>
            <a:ext cx="2195736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Think</a:t>
            </a:r>
            <a:endParaRPr lang="zh-CN" altLang="en-US" sz="4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6314" y="928676"/>
            <a:ext cx="1008112" cy="113768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43702" y="2071684"/>
            <a:ext cx="1000132" cy="22272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7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059832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Review</a:t>
            </a:r>
          </a:p>
        </p:txBody>
      </p:sp>
      <p:pic>
        <p:nvPicPr>
          <p:cNvPr id="7" name="Picture 2" descr="D:\9 读物 新西兰\Package 4 全部\多维阅读第4级\多维阅读第4级 封面扉页及图片\多维阅读第4级 正文-jpg\9-贪吃的兔子\9-贪吃的兔子_页面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785818"/>
            <a:ext cx="1789656" cy="2428892"/>
          </a:xfrm>
          <a:prstGeom prst="rect">
            <a:avLst/>
          </a:prstGeom>
          <a:noFill/>
        </p:spPr>
      </p:pic>
      <p:pic>
        <p:nvPicPr>
          <p:cNvPr id="8" name="Picture 6" descr="D:\9 读物 新西兰\Package 4 全部\多维阅读第4级\多维阅读第4级 封面扉页及图片\多维阅读第4级 正文-jpg\9-贪吃的兔子\9-贪吃的兔子_页面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2829" y="2500312"/>
            <a:ext cx="1931171" cy="2620954"/>
          </a:xfrm>
          <a:prstGeom prst="rect">
            <a:avLst/>
          </a:prstGeom>
          <a:noFill/>
        </p:spPr>
      </p:pic>
      <p:pic>
        <p:nvPicPr>
          <p:cNvPr id="9" name="Picture 7" descr="D:\9 读物 新西兰\Package 4 全部\多维阅读第4级\多维阅读第4级 封面扉页及图片\多维阅读第4级 正文-jpg\9-贪吃的兔子\9-贪吃的兔子_页面_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508706"/>
            <a:ext cx="1924986" cy="2612560"/>
          </a:xfrm>
          <a:prstGeom prst="rect">
            <a:avLst/>
          </a:prstGeom>
          <a:noFill/>
        </p:spPr>
      </p:pic>
      <p:pic>
        <p:nvPicPr>
          <p:cNvPr id="10" name="Picture 3" descr="D:\9 读物 新西兰\Package 4 全部\多维阅读第4级\多维阅读第4级 封面扉页及图片\多维阅读第4级 正文-jpg\9-贪吃的兔子\9-贪吃的兔子_页面_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85818"/>
            <a:ext cx="1789656" cy="2428892"/>
          </a:xfrm>
          <a:prstGeom prst="rect">
            <a:avLst/>
          </a:prstGeom>
          <a:noFill/>
        </p:spPr>
      </p:pic>
      <p:pic>
        <p:nvPicPr>
          <p:cNvPr id="11" name="Picture 4" descr="D:\9 读物 新西兰\Package 4 全部\多维阅读第4级\多维阅读第4级 封面扉页及图片\多维阅读第4级 正文-jpg\9-贪吃的兔子\9-贪吃的兔子_页面_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2724" y="1928826"/>
            <a:ext cx="1983808" cy="2692392"/>
          </a:xfrm>
          <a:prstGeom prst="rect">
            <a:avLst/>
          </a:prstGeom>
          <a:noFill/>
        </p:spPr>
      </p:pic>
      <p:pic>
        <p:nvPicPr>
          <p:cNvPr id="12" name="Picture 5" descr="D:\9 读物 新西兰\Package 4 全部\多维阅读第4级\多维阅读第4级 封面扉页及图片\多维阅读第4级 正文-jpg\9-贪吃的兔子\9-贪吃的兔子_页面_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1928826"/>
            <a:ext cx="1983808" cy="2692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6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059832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Review</a:t>
            </a:r>
          </a:p>
        </p:txBody>
      </p:sp>
      <p:pic>
        <p:nvPicPr>
          <p:cNvPr id="7" name="Picture 2" descr="D:\9 读物 新西兰\Package 4 全部\多维阅读第4级\多维阅读第4级 封面扉页及图片\多维阅读第4级 正文-jpg\9-贪吃的兔子\9-贪吃的兔子_页面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800"/>
            <a:ext cx="2194355" cy="2978144"/>
          </a:xfrm>
          <a:prstGeom prst="rect">
            <a:avLst/>
          </a:prstGeom>
          <a:noFill/>
        </p:spPr>
      </p:pic>
      <p:pic>
        <p:nvPicPr>
          <p:cNvPr id="8" name="Picture 3" descr="D:\9 读物 新西兰\Package 4 全部\多维阅读第4级\多维阅读第4级 封面扉页及图片\多维阅读第4级 正文-jpg\9-贪吃的兔子\9-贪吃的兔子_页面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800"/>
            <a:ext cx="2194355" cy="2978144"/>
          </a:xfrm>
          <a:prstGeom prst="rect">
            <a:avLst/>
          </a:prstGeom>
          <a:noFill/>
        </p:spPr>
      </p:pic>
      <p:pic>
        <p:nvPicPr>
          <p:cNvPr id="9" name="Picture 4" descr="D:\9 读物 新西兰\Package 4 全部\多维阅读第4级\多维阅读第4级 封面扉页及图片\多维阅读第4级 正文-jpg\9-贪吃的兔子\9-贪吃的兔子_页面_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214428"/>
            <a:ext cx="2299630" cy="3121020"/>
          </a:xfrm>
          <a:prstGeom prst="rect">
            <a:avLst/>
          </a:prstGeom>
          <a:noFill/>
        </p:spPr>
      </p:pic>
      <p:pic>
        <p:nvPicPr>
          <p:cNvPr id="10" name="Picture 5" descr="D:\9 读物 新西兰\Package 4 全部\多维阅读第4级\多维阅读第4级 封面扉页及图片\多维阅读第4级 正文-jpg\9-贪吃的兔子\9-贪吃的兔子_页面_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214428"/>
            <a:ext cx="2299630" cy="3121020"/>
          </a:xfrm>
          <a:prstGeom prst="rect">
            <a:avLst/>
          </a:prstGeom>
          <a:noFill/>
        </p:spPr>
      </p:pic>
      <p:pic>
        <p:nvPicPr>
          <p:cNvPr id="11" name="Picture 6" descr="D:\9 读物 新西兰\Package 4 全部\多维阅读第4级\多维阅读第4级 封面扉页及图片\多维阅读第4级 正文-jpg\9-贪吃的兔子\9-贪吃的兔子_页面_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4370" y="1928808"/>
            <a:ext cx="2299630" cy="3121020"/>
          </a:xfrm>
          <a:prstGeom prst="rect">
            <a:avLst/>
          </a:prstGeom>
          <a:noFill/>
        </p:spPr>
      </p:pic>
      <p:pic>
        <p:nvPicPr>
          <p:cNvPr id="12" name="Picture 7" descr="D:\9 读物 新西兰\Package 4 全部\多维阅读第4级\多维阅读第4级 封面扉页及图片\多维阅读第4级 正文-jpg\9-贪吃的兔子\9-贪吃的兔子_页面_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1928808"/>
            <a:ext cx="2299630" cy="3121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7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059832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Review</a:t>
            </a:r>
          </a:p>
        </p:txBody>
      </p:sp>
      <p:pic>
        <p:nvPicPr>
          <p:cNvPr id="5" name="Picture 2" descr="D:\9 读物 新西兰\Package 4 全部\多维阅读第4级\多维阅读第4级 封面扉页及图片\多维阅读第4级 正文-jpg\9-贪吃的兔子\9-贪吃的兔子_页面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0090" y="1093785"/>
            <a:ext cx="2983910" cy="4049715"/>
          </a:xfrm>
          <a:prstGeom prst="rect">
            <a:avLst/>
          </a:prstGeom>
          <a:noFill/>
        </p:spPr>
      </p:pic>
      <p:pic>
        <p:nvPicPr>
          <p:cNvPr id="6" name="Picture 3" descr="D:\9 读物 新西兰\Package 4 全部\多维阅读第4级\多维阅读第4级 封面扉页及图片\多维阅读第4级 正文-jpg\9-贪吃的兔子\9-贪吃的兔子_页面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093785"/>
            <a:ext cx="2983910" cy="4049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0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69" y="843558"/>
            <a:ext cx="92170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en-US" altLang="zh-CN" sz="3200" b="1" dirty="0" smtClean="0">
                <a:ea typeface="宋体" pitchFamily="2" charset="-122"/>
                <a:cs typeface="Times New Roman" pitchFamily="18" charset="0"/>
              </a:rPr>
              <a:t>Tell </a:t>
            </a:r>
            <a:r>
              <a:rPr lang="en-US" altLang="zh-CN" sz="3200" b="1" dirty="0">
                <a:ea typeface="宋体" pitchFamily="2" charset="-122"/>
                <a:cs typeface="Times New Roman" pitchFamily="18" charset="0"/>
              </a:rPr>
              <a:t>the story </a:t>
            </a:r>
            <a:r>
              <a:rPr lang="en-US" altLang="zh-CN" sz="3200" b="1" i="1" dirty="0" smtClean="0">
                <a:ea typeface="宋体" pitchFamily="2" charset="-122"/>
                <a:cs typeface="Times New Roman" pitchFamily="18" charset="0"/>
              </a:rPr>
              <a:t>Greedy Rabbit</a:t>
            </a:r>
            <a:r>
              <a:rPr lang="en-US" altLang="zh-CN" sz="3200" b="1" dirty="0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ea typeface="宋体" pitchFamily="2" charset="-122"/>
                <a:cs typeface="Times New Roman" pitchFamily="18" charset="0"/>
              </a:rPr>
              <a:t>to your </a:t>
            </a:r>
            <a:r>
              <a:rPr lang="en-US" altLang="zh-CN" sz="3200" b="1" dirty="0" smtClean="0">
                <a:ea typeface="宋体" pitchFamily="2" charset="-122"/>
                <a:cs typeface="Times New Roman" pitchFamily="18" charset="0"/>
              </a:rPr>
              <a:t>parents.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en-US" altLang="zh-CN" sz="3200" b="1" dirty="0">
                <a:ea typeface="宋体" pitchFamily="2" charset="-122"/>
                <a:cs typeface="Times New Roman" pitchFamily="18" charset="0"/>
              </a:rPr>
              <a:t>Tell another story about an animal you have read </a:t>
            </a:r>
            <a:r>
              <a:rPr lang="en-US" altLang="zh-CN" sz="3200" b="1" dirty="0" smtClean="0">
                <a:ea typeface="宋体" pitchFamily="2" charset="-122"/>
                <a:cs typeface="Times New Roman" pitchFamily="18" charset="0"/>
              </a:rPr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ea typeface="宋体" pitchFamily="2" charset="-122"/>
                <a:cs typeface="Times New Roman" pitchFamily="18" charset="0"/>
              </a:rPr>
              <a:t>     or </a:t>
            </a:r>
            <a:r>
              <a:rPr lang="en-US" altLang="zh-CN" sz="3200" b="1" dirty="0">
                <a:ea typeface="宋体" pitchFamily="2" charset="-122"/>
                <a:cs typeface="Times New Roman" pitchFamily="18" charset="0"/>
              </a:rPr>
              <a:t>heard or composed to your </a:t>
            </a:r>
            <a:r>
              <a:rPr lang="en-US" altLang="zh-CN" sz="3200" b="1" dirty="0" smtClean="0">
                <a:ea typeface="宋体" pitchFamily="2" charset="-122"/>
                <a:cs typeface="Times New Roman" pitchFamily="18" charset="0"/>
              </a:rPr>
              <a:t>classmates.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059832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4691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987824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Look &amp; listen</a:t>
            </a:r>
          </a:p>
        </p:txBody>
      </p:sp>
      <p:pic>
        <p:nvPicPr>
          <p:cNvPr id="2" name="Picture 2" descr="D:\9 读物 新西兰\Package 4 全部\多维阅读第4级\多维阅读第4级 封面扉页及图片\多维阅读第4级 正文-jpg\9-贪吃的兔子\9-贪吃的兔子_页面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642924"/>
            <a:ext cx="1789656" cy="2428892"/>
          </a:xfrm>
          <a:prstGeom prst="rect">
            <a:avLst/>
          </a:prstGeom>
          <a:noFill/>
        </p:spPr>
      </p:pic>
      <p:pic>
        <p:nvPicPr>
          <p:cNvPr id="3" name="Picture 3" descr="D:\9 读物 新西兰\Package 4 全部\多维阅读第4级\多维阅读第4级 封面扉页及图片\多维阅读第4级 正文-jpg\9-贪吃的兔子\9-贪吃的兔子_页面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24"/>
            <a:ext cx="1789656" cy="2428892"/>
          </a:xfrm>
          <a:prstGeom prst="rect">
            <a:avLst/>
          </a:prstGeom>
          <a:noFill/>
        </p:spPr>
      </p:pic>
      <p:pic>
        <p:nvPicPr>
          <p:cNvPr id="4" name="Picture 4" descr="D:\9 读物 新西兰\Package 4 全部\多维阅读第4级\多维阅读第4级 封面扉页及图片\多维阅读第4级 正文-jpg\9-贪吃的兔子\9-贪吃的兔子_页面_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2724" y="1857370"/>
            <a:ext cx="1983808" cy="2692392"/>
          </a:xfrm>
          <a:prstGeom prst="rect">
            <a:avLst/>
          </a:prstGeom>
          <a:noFill/>
        </p:spPr>
      </p:pic>
      <p:pic>
        <p:nvPicPr>
          <p:cNvPr id="2054" name="Picture 6" descr="D:\9 读物 新西兰\Package 4 全部\多维阅读第4级\多维阅读第4级 封面扉页及图片\多维阅读第4级 正文-jpg\9-贪吃的兔子\9-贪吃的兔子_页面_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2829" y="2522546"/>
            <a:ext cx="1931171" cy="2620954"/>
          </a:xfrm>
          <a:prstGeom prst="rect">
            <a:avLst/>
          </a:prstGeom>
          <a:noFill/>
        </p:spPr>
      </p:pic>
      <p:pic>
        <p:nvPicPr>
          <p:cNvPr id="2055" name="Picture 7" descr="D:\9 读物 新西兰\Package 4 全部\多维阅读第4级\多维阅读第4级 封面扉页及图片\多维阅读第4级 正文-jpg\9-贪吃的兔子\9-贪吃的兔子_页面_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2530940"/>
            <a:ext cx="1924986" cy="2612560"/>
          </a:xfrm>
          <a:prstGeom prst="rect">
            <a:avLst/>
          </a:prstGeom>
          <a:noFill/>
        </p:spPr>
      </p:pic>
      <p:pic>
        <p:nvPicPr>
          <p:cNvPr id="2053" name="Picture 5" descr="D:\9 读物 新西兰\Package 4 全部\多维阅读第4级\多维阅读第4级 封面扉页及图片\多维阅读第4级 正文-jpg\9-贪吃的兔子\9-贪吃的兔子_页面_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1857370"/>
            <a:ext cx="1983808" cy="2692392"/>
          </a:xfrm>
          <a:prstGeom prst="rect">
            <a:avLst/>
          </a:prstGeom>
          <a:noFill/>
        </p:spPr>
      </p:pic>
      <p:pic>
        <p:nvPicPr>
          <p:cNvPr id="12" name="Picture 3" descr="D:\9 读物 新西兰\Package 4 全部\多维阅读第4级\多维阅读第4级 封面扉页及图片\多维阅读第4级 正文-jpg\9-贪吃的兔子\9-贪吃的兔子_页面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24"/>
            <a:ext cx="1789656" cy="2428892"/>
          </a:xfrm>
          <a:prstGeom prst="rect">
            <a:avLst/>
          </a:prstGeom>
          <a:noFill/>
        </p:spPr>
      </p:pic>
      <p:pic>
        <p:nvPicPr>
          <p:cNvPr id="13" name="Picture 4" descr="D:\9 读物 新西兰\Package 4 全部\多维阅读第4级\多维阅读第4级 封面扉页及图片\多维阅读第4级 正文-jpg\9-贪吃的兔子\9-贪吃的兔子_页面_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2724" y="1785932"/>
            <a:ext cx="1983808" cy="2692392"/>
          </a:xfrm>
          <a:prstGeom prst="rect">
            <a:avLst/>
          </a:prstGeom>
          <a:noFill/>
        </p:spPr>
      </p:pic>
      <p:pic>
        <p:nvPicPr>
          <p:cNvPr id="14" name="Picture 5" descr="D:\9 读物 新西兰\Package 4 全部\多维阅读第4级\多维阅读第4级 封面扉页及图片\多维阅读第4级 正文-jpg\9-贪吃的兔子\9-贪吃的兔子_页面_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1785932"/>
            <a:ext cx="1983808" cy="2692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0" y="0"/>
            <a:ext cx="3563888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Look &amp; listen</a:t>
            </a:r>
          </a:p>
        </p:txBody>
      </p:sp>
      <p:pic>
        <p:nvPicPr>
          <p:cNvPr id="2" name="Picture 2" descr="D:\9 读物 新西兰\Package 4 全部\多维阅读第4级\多维阅读第4级 封面扉页及图片\多维阅读第4级 正文-jpg\9-贪吃的兔子\9-贪吃的兔子_页面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62"/>
            <a:ext cx="2194355" cy="2978144"/>
          </a:xfrm>
          <a:prstGeom prst="rect">
            <a:avLst/>
          </a:prstGeom>
          <a:noFill/>
        </p:spPr>
      </p:pic>
      <p:pic>
        <p:nvPicPr>
          <p:cNvPr id="3" name="Picture 3" descr="D:\9 读物 新西兰\Package 4 全部\多维阅读第4级\多维阅读第4级 封面扉页及图片\多维阅读第4级 正文-jpg\9-贪吃的兔子\9-贪吃的兔子_页面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62"/>
            <a:ext cx="2194355" cy="2978144"/>
          </a:xfrm>
          <a:prstGeom prst="rect">
            <a:avLst/>
          </a:prstGeom>
          <a:noFill/>
        </p:spPr>
      </p:pic>
      <p:pic>
        <p:nvPicPr>
          <p:cNvPr id="4" name="Picture 4" descr="D:\9 读物 新西兰\Package 4 全部\多维阅读第4级\多维阅读第4级 封面扉页及图片\多维阅读第4级 正文-jpg\9-贪吃的兔子\9-贪吃的兔子_页面_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142990"/>
            <a:ext cx="2299630" cy="3121020"/>
          </a:xfrm>
          <a:prstGeom prst="rect">
            <a:avLst/>
          </a:prstGeom>
          <a:noFill/>
        </p:spPr>
      </p:pic>
      <p:pic>
        <p:nvPicPr>
          <p:cNvPr id="3077" name="Picture 5" descr="D:\9 读物 新西兰\Package 4 全部\多维阅读第4级\多维阅读第4级 封面扉页及图片\多维阅读第4级 正文-jpg\9-贪吃的兔子\9-贪吃的兔子_页面_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142990"/>
            <a:ext cx="2299630" cy="3121020"/>
          </a:xfrm>
          <a:prstGeom prst="rect">
            <a:avLst/>
          </a:prstGeom>
          <a:noFill/>
        </p:spPr>
      </p:pic>
      <p:pic>
        <p:nvPicPr>
          <p:cNvPr id="3078" name="Picture 6" descr="D:\9 读物 新西兰\Package 4 全部\多维阅读第4级\多维阅读第4级 封面扉页及图片\多维阅读第4级 正文-jpg\9-贪吃的兔子\9-贪吃的兔子_页面_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4370" y="2022480"/>
            <a:ext cx="2299630" cy="3121020"/>
          </a:xfrm>
          <a:prstGeom prst="rect">
            <a:avLst/>
          </a:prstGeom>
          <a:noFill/>
        </p:spPr>
      </p:pic>
      <p:pic>
        <p:nvPicPr>
          <p:cNvPr id="3079" name="Picture 7" descr="D:\9 读物 新西兰\Package 4 全部\多维阅读第4级\多维阅读第4级 封面扉页及图片\多维阅读第4级 正文-jpg\9-贪吃的兔子\9-贪吃的兔子_页面_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2022480"/>
            <a:ext cx="2299630" cy="3121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563888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Look &amp; listen</a:t>
            </a:r>
          </a:p>
        </p:txBody>
      </p:sp>
      <p:pic>
        <p:nvPicPr>
          <p:cNvPr id="2" name="Picture 2" descr="D:\9 读物 新西兰\Package 4 全部\多维阅读第4级\多维阅读第4级 封面扉页及图片\多维阅读第4级 正文-jpg\9-贪吃的兔子\9-贪吃的兔子_页面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93785"/>
            <a:ext cx="2983910" cy="4049715"/>
          </a:xfrm>
          <a:prstGeom prst="rect">
            <a:avLst/>
          </a:prstGeom>
          <a:noFill/>
        </p:spPr>
      </p:pic>
      <p:pic>
        <p:nvPicPr>
          <p:cNvPr id="4099" name="Picture 3" descr="D:\9 读物 新西兰\Package 4 全部\多维阅读第4级\多维阅读第4级 封面扉页及图片\多维阅读第4级 正文-jpg\9-贪吃的兔子\9-贪吃的兔子_页面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093785"/>
            <a:ext cx="2983910" cy="4049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5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Picture 2" descr="D:\9 读物 新西兰\Package 4 全部\多维阅读第4级\多维阅读第4级 封面扉页及图片\多维阅读第4级 正文-jpg\9-贪吃的兔子\9-贪吃的兔子_页面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14" y="586639"/>
            <a:ext cx="3357586" cy="4556862"/>
          </a:xfrm>
          <a:prstGeom prst="rect">
            <a:avLst/>
          </a:prstGeom>
          <a:noFill/>
        </p:spPr>
      </p:pic>
      <p:pic>
        <p:nvPicPr>
          <p:cNvPr id="6" name="Picture 3" descr="D:\9 读物 新西兰\Package 4 全部\多维阅读第4级\多维阅读第4级 封面扉页及图片\多维阅读第4级 正文-jpg\9-贪吃的兔子\9-贪吃的兔子_页面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86639"/>
            <a:ext cx="3357586" cy="455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Picture 4" descr="D:\9 读物 新西兰\Package 4 全部\多维阅读第4级\多维阅读第4级 封面扉页及图片\多维阅读第4级 正文-jpg\9-贪吃的兔子\9-贪吃的兔子_页面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647855"/>
            <a:ext cx="3312482" cy="4495646"/>
          </a:xfrm>
          <a:prstGeom prst="rect">
            <a:avLst/>
          </a:prstGeom>
          <a:noFill/>
        </p:spPr>
      </p:pic>
      <p:pic>
        <p:nvPicPr>
          <p:cNvPr id="8" name="Picture 5" descr="D:\9 读物 新西兰\Package 4 全部\多维阅读第4级\多维阅读第4级 封面扉页及图片\多维阅读第4级 正文-jpg\9-贪吃的兔子\9-贪吃的兔子_页面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3964" y="647855"/>
            <a:ext cx="3312482" cy="4495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6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Picture 6" descr="D:\9 读物 新西兰\Package 4 全部\多维阅读第4级\多维阅读第4级 封面扉页及图片\多维阅读第4级 正文-jpg\9-贪吃的兔子\9-贪吃的兔子_页面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7293" y="669263"/>
            <a:ext cx="3296707" cy="4474237"/>
          </a:xfrm>
          <a:prstGeom prst="rect">
            <a:avLst/>
          </a:prstGeom>
          <a:noFill/>
        </p:spPr>
      </p:pic>
      <p:pic>
        <p:nvPicPr>
          <p:cNvPr id="6" name="Picture 7" descr="D:\9 读物 新西兰\Package 4 全部\多维阅读第4级\多维阅读第4级 封面扉页及图片\多维阅读第4级 正文-jpg\9-贪吃的兔子\9-贪吃的兔子_页面_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683593"/>
            <a:ext cx="3286148" cy="4459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6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11" name="Picture 2" descr="D:\9 读物 新西兰\Package 4 全部\多维阅读第4级\多维阅读第4级 封面扉页及图片\多维阅读第4级 正文-jpg\9-贪吃的兔子\9-贪吃的兔子_页面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52" y="683593"/>
            <a:ext cx="3286148" cy="4459908"/>
          </a:xfrm>
          <a:prstGeom prst="rect">
            <a:avLst/>
          </a:prstGeom>
          <a:noFill/>
        </p:spPr>
      </p:pic>
      <p:pic>
        <p:nvPicPr>
          <p:cNvPr id="12" name="Picture 3" descr="D:\9 读物 新西兰\Package 4 全部\多维阅读第4级\多维阅读第4级 封面扉页及图片\多维阅读第4级 正文-jpg\9-贪吃的兔子\9-贪吃的兔子_页面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683592"/>
            <a:ext cx="3286148" cy="445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0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116</Words>
  <Application>Microsoft Office PowerPoint</Application>
  <PresentationFormat>全屏显示(16:9)</PresentationFormat>
  <Paragraphs>57</Paragraphs>
  <Slides>25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45</cp:revision>
  <dcterms:created xsi:type="dcterms:W3CDTF">2018-07-04T15:07:56Z</dcterms:created>
  <dcterms:modified xsi:type="dcterms:W3CDTF">2019-01-19T07:24:38Z</dcterms:modified>
</cp:coreProperties>
</file>