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2" r:id="rId3"/>
    <p:sldId id="271" r:id="rId4"/>
    <p:sldId id="273" r:id="rId5"/>
    <p:sldId id="274" r:id="rId6"/>
    <p:sldId id="276" r:id="rId7"/>
    <p:sldId id="278" r:id="rId8"/>
    <p:sldId id="275" r:id="rId9"/>
    <p:sldId id="277" r:id="rId10"/>
    <p:sldId id="279" r:id="rId11"/>
    <p:sldId id="280" r:id="rId12"/>
    <p:sldId id="281" r:id="rId13"/>
    <p:sldId id="285" r:id="rId14"/>
    <p:sldId id="282" r:id="rId15"/>
    <p:sldId id="283" r:id="rId16"/>
    <p:sldId id="287" r:id="rId17"/>
    <p:sldId id="286" r:id="rId18"/>
    <p:sldId id="284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63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5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59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78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00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1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7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894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1638" y="1018095"/>
            <a:ext cx="463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latin typeface="Comic Sans MS" panose="030F0702030302020204" pitchFamily="66" charset="0"/>
              </a:rPr>
              <a:t>Crazy Cat</a:t>
            </a:r>
            <a:endParaRPr lang="zh-CN" alt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A7E66070-8885-4E5B-8CC7-31534D44E2D1}"/>
              </a:ext>
            </a:extLst>
          </p:cNvPr>
          <p:cNvSpPr/>
          <p:nvPr/>
        </p:nvSpPr>
        <p:spPr>
          <a:xfrm>
            <a:off x="0" y="0"/>
            <a:ext cx="31967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多维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阅读第</a:t>
            </a:r>
            <a:r>
              <a:rPr lang="en-US" altLang="zh-C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级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403" y="2243503"/>
            <a:ext cx="6774698" cy="46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56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720" y="248915"/>
            <a:ext cx="809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Who saw the bag on the floor?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7864" y="3505459"/>
            <a:ext cx="529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did the dog do?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944" y="4151790"/>
            <a:ext cx="2660871" cy="223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272" y="1215758"/>
            <a:ext cx="1809741" cy="19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1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720" y="248915"/>
            <a:ext cx="809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Who came out of the bag?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1800" y="3581254"/>
            <a:ext cx="778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Why did the dog run away?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042" y="1242303"/>
            <a:ext cx="2960115" cy="23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395" y="4184999"/>
            <a:ext cx="2799762" cy="26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38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87824" y="735932"/>
            <a:ext cx="586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did the cat get?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0077" y="1888701"/>
            <a:ext cx="3855563" cy="431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2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685" y="746307"/>
            <a:ext cx="6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Listen and read the story.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189" y="1746605"/>
            <a:ext cx="3726534" cy="51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86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4946" y="1083801"/>
            <a:ext cx="8090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do you think of the cat?</a:t>
            </a:r>
          </a:p>
          <a:p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840" y="3510550"/>
            <a:ext cx="3141777" cy="24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44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12939" r="2572"/>
          <a:stretch/>
        </p:blipFill>
        <p:spPr>
          <a:xfrm>
            <a:off x="72565" y="944237"/>
            <a:ext cx="8971738" cy="53869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455" y="287967"/>
            <a:ext cx="809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Retell the story.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55" y="1583703"/>
            <a:ext cx="755506" cy="59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470" y="1395167"/>
            <a:ext cx="1112416" cy="11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420" y="1393719"/>
            <a:ext cx="1025051" cy="114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1296" y="2676453"/>
            <a:ext cx="923612" cy="98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8455" y="4298623"/>
            <a:ext cx="1047103" cy="89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4091" y="4298623"/>
            <a:ext cx="1104691" cy="10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55" y="4637636"/>
            <a:ext cx="912191" cy="7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40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455" y="287967"/>
            <a:ext cx="809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Act out the story.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580" y="1039324"/>
            <a:ext cx="4204355" cy="570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01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7367" y="463547"/>
            <a:ext cx="166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Think.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567" y="2004627"/>
            <a:ext cx="809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If you were Dad, what would          you do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with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cat?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2566" y="3713653"/>
            <a:ext cx="809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 What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have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you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learnt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from the   </a:t>
            </a:r>
          </a:p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story?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3" y="168964"/>
            <a:ext cx="954704" cy="12354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036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456" y="287967"/>
            <a:ext cx="285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Homework.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030" y="2746245"/>
            <a:ext cx="894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Read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some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stories 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about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animals and people. 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856" y="1765585"/>
            <a:ext cx="865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1.Tell the story to your parents.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82" y="1296913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do you know about the cat?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2820923"/>
            <a:ext cx="3311460" cy="25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8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8474" y="402391"/>
            <a:ext cx="806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can you see from the cover?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143000"/>
            <a:ext cx="422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53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6408" y="1002555"/>
            <a:ext cx="7643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do you think she might do </a:t>
            </a:r>
          </a:p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 this story?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9058" y="3176495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Discuss in pairs.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18" y="2202884"/>
            <a:ext cx="2257888" cy="22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5677" y="1121825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Who are in this story?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94" y="2377863"/>
            <a:ext cx="2376130" cy="186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591" y="2377863"/>
            <a:ext cx="1958112" cy="193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593" y="2582943"/>
            <a:ext cx="1502597" cy="172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94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5677" y="1121825"/>
            <a:ext cx="58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Where did they go?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12" y="3420350"/>
            <a:ext cx="23175" cy="17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1515" y="4941764"/>
            <a:ext cx="212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 home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48254" y="4941764"/>
            <a:ext cx="232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 a cafe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03452" y="4941764"/>
            <a:ext cx="315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under a tree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73" y="2338454"/>
            <a:ext cx="2459823" cy="21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3359" y="2316594"/>
            <a:ext cx="2154319" cy="220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3452" y="2357090"/>
            <a:ext cx="2512767" cy="21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26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2300" y="952860"/>
            <a:ext cx="531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Where did the cat do </a:t>
            </a:r>
          </a:p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when he saw a bag?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2300" y="306529"/>
            <a:ext cx="47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What’s in the bag?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351" y="2630685"/>
            <a:ext cx="3874972" cy="34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392" y="2579996"/>
            <a:ext cx="3506476" cy="351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73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7979" y="1491916"/>
            <a:ext cx="5686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do you think Dad might be thinking?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7979" y="3661184"/>
            <a:ext cx="5686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Did Dad look in his bag? Why?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43" y="1133497"/>
            <a:ext cx="2770221" cy="43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8206" y="1771048"/>
            <a:ext cx="433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Where did Dad put his bag?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311" y="1076877"/>
            <a:ext cx="33813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6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203</Words>
  <Application>Microsoft Office PowerPoint</Application>
  <PresentationFormat>全屏显示(4:3)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Sailor Sid Is Sick</dc:title>
  <dc:creator>丰 张</dc:creator>
  <cp:lastModifiedBy>fltrp</cp:lastModifiedBy>
  <cp:revision>43</cp:revision>
  <dcterms:created xsi:type="dcterms:W3CDTF">2018-10-17T02:17:20Z</dcterms:created>
  <dcterms:modified xsi:type="dcterms:W3CDTF">2019-01-19T06:58:26Z</dcterms:modified>
</cp:coreProperties>
</file>