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77" r:id="rId15"/>
    <p:sldId id="278" r:id="rId16"/>
    <p:sldId id="273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0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0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8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67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7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6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2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A7FE-30E5-4A76-81CC-398F652F7BBE}" type="datetimeFigureOut">
              <a:rPr lang="zh-CN" altLang="en-US" smtClean="0"/>
              <a:pPr/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6BB9-5CA2-437E-9C8B-203084262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00232" y="857232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 and Seek</a:t>
            </a:r>
            <a:endParaRPr lang="zh-CN" alt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242886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黑体" pitchFamily="49" charset="-122"/>
              </a:rPr>
              <a:t>多维阅读 </a:t>
            </a:r>
            <a:r>
              <a:rPr lang="zh-CN" altLang="en-US" sz="2400" b="1" dirty="0" smtClean="0">
                <a:ea typeface="黑体" pitchFamily="49" charset="-122"/>
              </a:rPr>
              <a:t>第</a:t>
            </a:r>
            <a:r>
              <a:rPr lang="en-US" altLang="zh-CN" sz="2400" b="1" dirty="0" smtClean="0">
                <a:ea typeface="黑体" pitchFamily="49" charset="-122"/>
              </a:rPr>
              <a:t>3</a:t>
            </a:r>
            <a:r>
              <a:rPr lang="zh-CN" altLang="en-US" sz="2400" b="1" dirty="0" smtClean="0">
                <a:ea typeface="黑体" pitchFamily="49" charset="-122"/>
              </a:rPr>
              <a:t>级</a:t>
            </a:r>
            <a:endParaRPr lang="zh-CN" altLang="en-US" sz="2400" b="1" dirty="0"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5474" y="53268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ea typeface="黑体" pitchFamily="49" charset="-122"/>
              </a:rPr>
              <a:t>	</a:t>
            </a:r>
            <a:r>
              <a:rPr lang="zh-CN" altLang="en-US" sz="3600" b="1" dirty="0">
                <a:ea typeface="黑体" pitchFamily="49" charset="-122"/>
              </a:rPr>
              <a:t>邓玉娇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780563"/>
            <a:ext cx="7377813" cy="50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538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:\9 读物 新西兰\Package 3 全部\多维第3级\多维阅读第3级-出血不带角线 jpg\6捉迷藏\6捉迷藏_页面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9410"/>
            <a:ext cx="3786214" cy="5138590"/>
          </a:xfrm>
          <a:prstGeom prst="rect">
            <a:avLst/>
          </a:prstGeom>
          <a:noFill/>
        </p:spPr>
      </p:pic>
      <p:pic>
        <p:nvPicPr>
          <p:cNvPr id="7" name="Picture 11" descr="D:\9 读物 新西兰\Package 3 全部\多维第3级\多维阅读第3级-出血不带角线 jpg\6捉迷藏\6捉迷藏_页面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4" y="1719410"/>
            <a:ext cx="3786214" cy="5138590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4" cy="1648336"/>
            <a:chOff x="1386904" y="0"/>
            <a:chExt cx="8103757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097489" y="365414"/>
              <a:ext cx="6682588" cy="4724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How is Monkey feeling? How do you know?</a:t>
              </a:r>
              <a:endParaRPr lang="zh-CN" altLang="en-US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9 读物 新西兰\Package 3 全部\多维第3级\多维阅读第3级-出血不带角线 jpg\6捉迷藏\6捉迷藏_页面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5501"/>
            <a:ext cx="3929090" cy="5332499"/>
          </a:xfrm>
          <a:prstGeom prst="rect">
            <a:avLst/>
          </a:prstGeom>
          <a:noFill/>
        </p:spPr>
      </p:pic>
      <p:pic>
        <p:nvPicPr>
          <p:cNvPr id="7" name="Picture 13" descr="D:\9 读物 新西兰\Package 3 全部\多维第3级\多维阅读第3级-出血不带角线 jpg\6捉迷藏\6捉迷藏_页面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25501"/>
            <a:ext cx="3929090" cy="533249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0433" y="185491"/>
            <a:ext cx="8856984" cy="1484784"/>
            <a:chOff x="1386904" y="0"/>
            <a:chExt cx="8103757" cy="1340768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340768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503203" y="239602"/>
              <a:ext cx="5871160" cy="8615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What do you think is going to happen to Tiger?</a:t>
              </a:r>
              <a:endParaRPr lang="zh-CN" altLang="en-US" sz="28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3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9 读物 新西兰\Package 3 全部\多维第3级\多维阅读第3级-出血不带角线 jpg\6捉迷藏\6捉迷藏_页面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64354"/>
            <a:ext cx="3974147" cy="5393646"/>
          </a:xfrm>
          <a:prstGeom prst="rect">
            <a:avLst/>
          </a:prstGeom>
          <a:noFill/>
        </p:spPr>
      </p:pic>
      <p:pic>
        <p:nvPicPr>
          <p:cNvPr id="6" name="Picture 15" descr="D:\9 读物 新西兰\Package 3 全部\多维第3级\多维阅读第3级-出血不带角线 jpg\6捉迷藏\6捉迷藏_页面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9" y="1464354"/>
            <a:ext cx="3974147" cy="5393646"/>
          </a:xfrm>
          <a:prstGeom prst="rect">
            <a:avLst/>
          </a:prstGeom>
          <a:noFill/>
        </p:spPr>
      </p:pic>
      <p:sp>
        <p:nvSpPr>
          <p:cNvPr id="4" name="云形标注 3"/>
          <p:cNvSpPr/>
          <p:nvPr/>
        </p:nvSpPr>
        <p:spPr>
          <a:xfrm>
            <a:off x="611560" y="0"/>
            <a:ext cx="8856984" cy="1648336"/>
          </a:xfrm>
          <a:prstGeom prst="cloudCallout">
            <a:avLst>
              <a:gd name="adj1" fmla="val -25871"/>
              <a:gd name="adj2" fmla="val 1028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47796" y="534456"/>
            <a:ext cx="7356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How do you know Monkey really is kind? 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6" y="1628800"/>
            <a:ext cx="6408712" cy="477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654961" y="692696"/>
            <a:ext cx="3897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Tell </a:t>
            </a:r>
            <a:r>
              <a:rPr lang="en-US" altLang="zh-CN" sz="4000" b="1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the </a:t>
            </a:r>
            <a:r>
              <a:rPr lang="en-US" altLang="zh-CN" sz="4000" b="1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story.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7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3403" y="692696"/>
            <a:ext cx="4806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Listen and </a:t>
            </a:r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repeat.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66" y="1916832"/>
            <a:ext cx="39195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r="10788"/>
          <a:stretch/>
        </p:blipFill>
        <p:spPr>
          <a:xfrm>
            <a:off x="1187624" y="796611"/>
            <a:ext cx="6800755" cy="33744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98600" y="188640"/>
            <a:ext cx="23567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Act it </a:t>
            </a:r>
            <a:r>
              <a:rPr lang="en-US" altLang="zh-CN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out.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6077" r="10708" b="12450"/>
          <a:stretch/>
        </p:blipFill>
        <p:spPr>
          <a:xfrm>
            <a:off x="1187624" y="3782856"/>
            <a:ext cx="6800756" cy="28803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357298"/>
            <a:ext cx="1000132" cy="10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643182"/>
            <a:ext cx="1071570" cy="8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857628"/>
            <a:ext cx="1118750" cy="72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42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1152"/>
            <a:ext cx="5112568" cy="28494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58595" y="1340768"/>
            <a:ext cx="3755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4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What do you think of the Monkey?</a:t>
            </a:r>
            <a:endParaRPr lang="zh-CN" altLang="en-US" sz="24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" y="3480712"/>
            <a:ext cx="5292080" cy="304720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33677" y="4473752"/>
            <a:ext cx="3755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24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Have you had a good time with your friend?</a:t>
            </a:r>
            <a:endParaRPr lang="zh-CN" altLang="en-US" sz="24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6" y="401152"/>
            <a:ext cx="2065448" cy="23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62358"/>
            <a:ext cx="7848872" cy="712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 rot="21031712">
            <a:off x="2379487" y="2080495"/>
            <a:ext cx="5364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1</a:t>
            </a:r>
            <a:r>
              <a:rPr lang="zh-CN" altLang="zh-CN" sz="2800" b="1" dirty="0">
                <a:latin typeface="Comic Sans MS" panose="030F0702030302020204" pitchFamily="66" charset="0"/>
              </a:rPr>
              <a:t>）</a:t>
            </a:r>
            <a:r>
              <a:rPr lang="en-US" altLang="zh-CN" sz="2800" b="1" dirty="0">
                <a:latin typeface="Comic Sans MS" panose="030F0702030302020204" pitchFamily="66" charset="0"/>
              </a:rPr>
              <a:t>Tell the story to your parents.</a:t>
            </a:r>
            <a:endParaRPr lang="zh-CN" altLang="zh-CN" sz="2800" b="1" dirty="0">
              <a:latin typeface="Comic Sans MS" panose="030F0702030302020204" pitchFamily="66" charset="0"/>
            </a:endParaRP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r>
              <a:rPr lang="zh-CN" altLang="zh-CN" sz="2800" b="1" dirty="0">
                <a:latin typeface="Comic Sans MS" panose="030F0702030302020204" pitchFamily="66" charset="0"/>
              </a:rPr>
              <a:t>（</a:t>
            </a:r>
            <a:r>
              <a:rPr lang="en-US" altLang="zh-CN" sz="2800" b="1" dirty="0">
                <a:latin typeface="Comic Sans MS" panose="030F0702030302020204" pitchFamily="66" charset="0"/>
              </a:rPr>
              <a:t>2</a:t>
            </a:r>
            <a:r>
              <a:rPr lang="zh-CN" altLang="zh-CN" sz="2800" b="1" dirty="0">
                <a:latin typeface="Comic Sans MS" panose="030F0702030302020204" pitchFamily="66" charset="0"/>
              </a:rPr>
              <a:t>）</a:t>
            </a:r>
            <a:r>
              <a:rPr lang="en-US" altLang="zh-CN" sz="2800" b="1" dirty="0">
                <a:latin typeface="Comic Sans MS" panose="030F0702030302020204" pitchFamily="66" charset="0"/>
              </a:rPr>
              <a:t>Draw a picture about you and your friend’s happy time.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 rot="21034757">
            <a:off x="3309011" y="1365017"/>
            <a:ext cx="2180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17780" cmpd="sng">
                  <a:noFill/>
                  <a:prstDash val="solid"/>
                  <a:miter lim="800000"/>
                </a:ln>
                <a:latin typeface="Comic Sans MS" panose="030F0702030302020204" pitchFamily="66" charset="0"/>
              </a:rPr>
              <a:t>Homework</a:t>
            </a:r>
            <a:endParaRPr lang="zh-CN" altLang="en-US" sz="3200" b="1" cap="none" spc="0" dirty="0">
              <a:ln w="17780" cmpd="sng">
                <a:noFill/>
                <a:prstDash val="solid"/>
                <a:miter lim="800000"/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2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55"/>
            <a:ext cx="5000628" cy="68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72200" y="843922"/>
            <a:ext cx="219573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ea typeface="黑体" pitchFamily="49" charset="-122"/>
              </a:defRPr>
            </a:lvl1pPr>
          </a:lstStyle>
          <a:p>
            <a:r>
              <a:rPr lang="en-US" altLang="zh-CN" dirty="0" smtClean="0"/>
              <a:t>Title </a:t>
            </a:r>
            <a:r>
              <a:rPr lang="zh-CN" altLang="en-US" dirty="0" smtClean="0"/>
              <a:t>（书名）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42843" y="1000108"/>
            <a:ext cx="4572033" cy="14441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rot="10800000">
            <a:off x="5452706" y="925513"/>
            <a:ext cx="61156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215074" y="5286388"/>
            <a:ext cx="259228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Writer </a:t>
            </a:r>
            <a:r>
              <a:rPr lang="zh-CN" altLang="en-US" sz="2800" b="1" dirty="0" smtClean="0">
                <a:solidFill>
                  <a:schemeClr val="tx2"/>
                </a:solidFill>
                <a:ea typeface="黑体" pitchFamily="49" charset="-122"/>
              </a:rPr>
              <a:t>（作者）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9" name="左箭头 8"/>
          <p:cNvSpPr/>
          <p:nvPr/>
        </p:nvSpPr>
        <p:spPr>
          <a:xfrm rot="10800000">
            <a:off x="5357818" y="5500702"/>
            <a:ext cx="611560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142976" y="5500702"/>
            <a:ext cx="2643206" cy="571504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5746" y="4858435"/>
            <a:ext cx="65870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  Who </a:t>
            </a:r>
            <a:r>
              <a:rPr lang="en-US" altLang="zh-CN" sz="2400" b="1" dirty="0">
                <a:latin typeface="Comic Sans MS" panose="030F0702030302020204" pitchFamily="66" charset="0"/>
              </a:rPr>
              <a:t>can you see </a:t>
            </a:r>
            <a:r>
              <a:rPr lang="en-US" altLang="zh-CN" sz="2400" b="1" dirty="0" smtClean="0">
                <a:latin typeface="Comic Sans MS" panose="030F0702030302020204" pitchFamily="66" charset="0"/>
              </a:rPr>
              <a:t>from </a:t>
            </a:r>
            <a:r>
              <a:rPr lang="en-US" altLang="zh-CN" sz="2400" b="1" dirty="0">
                <a:latin typeface="Comic Sans MS" panose="030F0702030302020204" pitchFamily="66" charset="0"/>
              </a:rPr>
              <a:t>the front cover?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163" y="6093295"/>
            <a:ext cx="77973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atin typeface="Comic Sans MS" panose="030F0702030302020204" pitchFamily="66" charset="0"/>
              </a:rPr>
              <a:t>What do you think the story is going to be about?</a:t>
            </a:r>
            <a:endParaRPr lang="zh-CN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345" y="5475865"/>
            <a:ext cx="42947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atin typeface="Comic Sans MS" panose="030F0702030302020204" pitchFamily="66" charset="0"/>
              </a:rPr>
              <a:t>What is the Monkey doing?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429024" cy="394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74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71600" y="704474"/>
            <a:ext cx="3582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Read and </a:t>
            </a:r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listen.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9 读物 新西兰\Package 3 全部\多维第3级\多维阅读第3级-出血不带角线 jpg\6捉迷藏\6捉迷藏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571604" cy="2132955"/>
          </a:xfrm>
          <a:prstGeom prst="rect">
            <a:avLst/>
          </a:prstGeom>
          <a:noFill/>
        </p:spPr>
      </p:pic>
      <p:pic>
        <p:nvPicPr>
          <p:cNvPr id="4099" name="Picture 3" descr="D:\9 读物 新西兰\Package 3 全部\多维第3级\多维阅读第3级-出血不带角线 jpg\6捉迷藏\6捉迷藏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1571604" cy="2132955"/>
          </a:xfrm>
          <a:prstGeom prst="rect">
            <a:avLst/>
          </a:prstGeom>
          <a:noFill/>
        </p:spPr>
      </p:pic>
      <p:pic>
        <p:nvPicPr>
          <p:cNvPr id="4101" name="Picture 5" descr="D:\9 读物 新西兰\Package 3 全部\多维第3级\多维阅读第3级-出血不带角线 jpg\6捉迷藏\6捉迷藏_页面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5" y="2570875"/>
            <a:ext cx="1405413" cy="1907404"/>
          </a:xfrm>
          <a:prstGeom prst="rect">
            <a:avLst/>
          </a:prstGeom>
          <a:noFill/>
        </p:spPr>
      </p:pic>
      <p:pic>
        <p:nvPicPr>
          <p:cNvPr id="4102" name="Picture 6" descr="D:\9 读物 新西兰\Package 3 全部\多维第3级\多维阅读第3级-出血不带角线 jpg\6捉迷藏\6捉迷藏_页面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93132"/>
            <a:ext cx="1405438" cy="1907438"/>
          </a:xfrm>
          <a:prstGeom prst="rect">
            <a:avLst/>
          </a:prstGeom>
          <a:noFill/>
        </p:spPr>
      </p:pic>
      <p:pic>
        <p:nvPicPr>
          <p:cNvPr id="4104" name="Picture 8" descr="D:\9 读物 新西兰\Package 3 全部\多维第3级\多维阅读第3级-出血不带角线 jpg\6捉迷藏\6捉迷藏_页面_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643182"/>
            <a:ext cx="1368560" cy="1857388"/>
          </a:xfrm>
          <a:prstGeom prst="rect">
            <a:avLst/>
          </a:prstGeom>
          <a:noFill/>
        </p:spPr>
      </p:pic>
      <p:pic>
        <p:nvPicPr>
          <p:cNvPr id="4105" name="Picture 9" descr="D:\9 读物 新西兰\Package 3 全部\多维第3级\多维阅读第3级-出血不带角线 jpg\6捉迷藏\6捉迷藏_页面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9923" y="2637923"/>
            <a:ext cx="1383763" cy="1878020"/>
          </a:xfrm>
          <a:prstGeom prst="rect">
            <a:avLst/>
          </a:prstGeom>
          <a:noFill/>
        </p:spPr>
      </p:pic>
      <p:pic>
        <p:nvPicPr>
          <p:cNvPr id="4100" name="Picture 4" descr="D:\9 读物 新西兰\Package 3 全部\多维第3级\多维阅读第3级-出血不带角线 jpg\6捉迷藏\6捉迷藏_页面_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2570875"/>
            <a:ext cx="1405413" cy="1907404"/>
          </a:xfrm>
          <a:prstGeom prst="rect">
            <a:avLst/>
          </a:prstGeom>
          <a:noFill/>
        </p:spPr>
      </p:pic>
      <p:pic>
        <p:nvPicPr>
          <p:cNvPr id="4103" name="Picture 7" descr="D:\9 读物 新西兰\Package 3 全部\多维第3级\多维阅读第3级-出血不带角线 jpg\6捉迷藏\6捉迷藏_页面_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5815" y="2593132"/>
            <a:ext cx="1405438" cy="1907438"/>
          </a:xfrm>
          <a:prstGeom prst="rect">
            <a:avLst/>
          </a:prstGeom>
          <a:noFill/>
        </p:spPr>
      </p:pic>
      <p:pic>
        <p:nvPicPr>
          <p:cNvPr id="4106" name="Picture 10" descr="D:\9 读物 新西兰\Package 3 全部\多维第3级\多维阅读第3级-出血不带角线 jpg\6捉迷藏\6捉迷藏_页面_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4839217"/>
            <a:ext cx="1487479" cy="2018783"/>
          </a:xfrm>
          <a:prstGeom prst="rect">
            <a:avLst/>
          </a:prstGeom>
          <a:noFill/>
        </p:spPr>
      </p:pic>
      <p:pic>
        <p:nvPicPr>
          <p:cNvPr id="4107" name="Picture 11" descr="D:\9 读物 新西兰\Package 3 全部\多维第3级\多维阅读第3级-出血不带角线 jpg\6捉迷藏\6捉迷藏_页面_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839217"/>
            <a:ext cx="1487479" cy="2018783"/>
          </a:xfrm>
          <a:prstGeom prst="rect">
            <a:avLst/>
          </a:prstGeom>
          <a:noFill/>
        </p:spPr>
      </p:pic>
      <p:pic>
        <p:nvPicPr>
          <p:cNvPr id="4108" name="Picture 12" descr="D:\9 读物 新西兰\Package 3 全部\多维第3级\多维阅读第3级-出血不带角线 jpg\6捉迷藏\6捉迷藏_页面_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4857760"/>
            <a:ext cx="1473816" cy="2000240"/>
          </a:xfrm>
          <a:prstGeom prst="rect">
            <a:avLst/>
          </a:prstGeom>
          <a:noFill/>
        </p:spPr>
      </p:pic>
      <p:pic>
        <p:nvPicPr>
          <p:cNvPr id="4109" name="Picture 13" descr="D:\9 读物 新西兰\Package 3 全部\多维第3级\多维阅读第3级-出血不带角线 jpg\6捉迷藏\6捉迷藏_页面_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4857760"/>
            <a:ext cx="1473816" cy="2000240"/>
          </a:xfrm>
          <a:prstGeom prst="rect">
            <a:avLst/>
          </a:prstGeom>
          <a:noFill/>
        </p:spPr>
      </p:pic>
      <p:pic>
        <p:nvPicPr>
          <p:cNvPr id="4110" name="Picture 14" descr="D:\9 读物 新西兰\Package 3 全部\多维第3级\多维阅读第3级-出血不带角线 jpg\6捉迷藏\6捉迷藏_页面_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0183" y="4857760"/>
            <a:ext cx="1473817" cy="2000240"/>
          </a:xfrm>
          <a:prstGeom prst="rect">
            <a:avLst/>
          </a:prstGeom>
          <a:noFill/>
        </p:spPr>
      </p:pic>
      <p:pic>
        <p:nvPicPr>
          <p:cNvPr id="4111" name="Picture 15" descr="D:\9 读物 新西兰\Package 3 全部\多维第3级\多维阅读第3级-出血不带角线 jpg\6捉迷藏\6捉迷藏_页面_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6512" y="4857760"/>
            <a:ext cx="1473817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2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740" y="2780928"/>
            <a:ext cx="8547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Read again and answer </a:t>
            </a:r>
            <a:r>
              <a:rPr lang="en-US" altLang="zh-CN" sz="40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questions.</a:t>
            </a:r>
            <a:endParaRPr lang="zh-CN" alt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9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9 读物 新西兰\Package 3 全部\多维第3级\多维阅读第3级-出血不带角线 jpg\6捉迷藏\6捉迷藏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34641"/>
            <a:ext cx="4143404" cy="5623359"/>
          </a:xfrm>
          <a:prstGeom prst="rect">
            <a:avLst/>
          </a:prstGeom>
          <a:noFill/>
        </p:spPr>
      </p:pic>
      <p:pic>
        <p:nvPicPr>
          <p:cNvPr id="8" name="Picture 3" descr="D:\9 读物 新西兰\Package 3 全部\多维第3级\多维阅读第3级-出血不带角线 jpg\6捉迷藏\6捉迷藏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34641"/>
            <a:ext cx="4143404" cy="5623359"/>
          </a:xfrm>
          <a:prstGeom prst="rect">
            <a:avLst/>
          </a:prstGeom>
          <a:noFill/>
        </p:spPr>
      </p:pic>
      <p:sp>
        <p:nvSpPr>
          <p:cNvPr id="3" name="云形标注 2"/>
          <p:cNvSpPr/>
          <p:nvPr/>
        </p:nvSpPr>
        <p:spPr>
          <a:xfrm>
            <a:off x="285720" y="142852"/>
            <a:ext cx="9038808" cy="1441324"/>
          </a:xfrm>
          <a:prstGeom prst="cloudCallout">
            <a:avLst>
              <a:gd name="adj1" fmla="val -18320"/>
              <a:gd name="adj2" fmla="val 1060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03648" y="313501"/>
            <a:ext cx="4402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What is Monkey doing? 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75864" y="836721"/>
            <a:ext cx="3712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Why is he counting?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304731" y="-28512"/>
            <a:ext cx="8839269" cy="1729319"/>
          </a:xfrm>
          <a:prstGeom prst="cloudCallout">
            <a:avLst>
              <a:gd name="adj1" fmla="val 6823"/>
              <a:gd name="adj2" fmla="val 97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9592" y="262514"/>
            <a:ext cx="71780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What is Tiger doing?</a:t>
            </a:r>
            <a:endParaRPr lang="zh-CN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728563"/>
            <a:ext cx="71780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Comic Sans MS" panose="030F0702030302020204" pitchFamily="66" charset="0"/>
              </a:rPr>
              <a:t>Where is Monkey looking for Tiger?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:\9 读物 新西兰\Package 3 全部\多维第3级\多维阅读第3级-出血不带角线 jpg\6捉迷藏\6捉迷藏_页面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81740"/>
            <a:ext cx="3813971" cy="5176260"/>
          </a:xfrm>
          <a:prstGeom prst="rect">
            <a:avLst/>
          </a:prstGeom>
          <a:noFill/>
        </p:spPr>
      </p:pic>
      <p:pic>
        <p:nvPicPr>
          <p:cNvPr id="7" name="Picture 4" descr="D:\9 读物 新西兰\Package 3 全部\多维第3级\多维阅读第3级-出血不带角线 jpg\6捉迷藏\6捉迷藏_页面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81740"/>
            <a:ext cx="3813971" cy="517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3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9 读物 新西兰\Package 3 全部\多维第3级\多维阅读第3级-出血不带角线 jpg\6捉迷藏\6捉迷藏_页面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4154"/>
            <a:ext cx="3841665" cy="5213846"/>
          </a:xfrm>
          <a:prstGeom prst="rect">
            <a:avLst/>
          </a:prstGeom>
          <a:noFill/>
        </p:spPr>
      </p:pic>
      <p:pic>
        <p:nvPicPr>
          <p:cNvPr id="8" name="Picture 6" descr="D:\9 读物 新西兰\Package 3 全部\多维第3级\多维阅读第3级-出血不带角线 jpg\6捉迷藏\6捉迷藏_页面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4154"/>
            <a:ext cx="3841665" cy="5213846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1149112" y="0"/>
            <a:ext cx="7705052" cy="1700808"/>
            <a:chOff x="2051720" y="0"/>
            <a:chExt cx="6961092" cy="1340768"/>
          </a:xfrm>
        </p:grpSpPr>
        <p:sp>
          <p:nvSpPr>
            <p:cNvPr id="3" name="云形标注 2"/>
            <p:cNvSpPr/>
            <p:nvPr/>
          </p:nvSpPr>
          <p:spPr>
            <a:xfrm>
              <a:off x="2051720" y="0"/>
              <a:ext cx="6961092" cy="1340768"/>
            </a:xfrm>
            <a:prstGeom prst="cloudCallout">
              <a:avLst>
                <a:gd name="adj1" fmla="val -11178"/>
                <a:gd name="adj2" fmla="val 7550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932232" y="342841"/>
              <a:ext cx="5076701" cy="6550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Would you look under the log for Tiger? Why? Why not?</a:t>
              </a:r>
              <a:endParaRPr lang="zh-CN" altLang="en-US" sz="240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:\9 读物 新西兰\Package 3 全部\多维第3级\多维阅读第3级-出血不带角线 jpg\6捉迷藏\6捉迷藏_页面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84828"/>
            <a:ext cx="3885377" cy="5273172"/>
          </a:xfrm>
          <a:prstGeom prst="rect">
            <a:avLst/>
          </a:prstGeom>
          <a:noFill/>
        </p:spPr>
      </p:pic>
      <p:pic>
        <p:nvPicPr>
          <p:cNvPr id="7" name="Picture 9" descr="D:\9 读物 新西兰\Package 3 全部\多维第3级\多维阅读第3级-出血不带角线 jpg\6捉迷藏\6捉迷藏_页面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26253"/>
            <a:ext cx="3928539" cy="5331747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0"/>
            <a:ext cx="8856984" cy="1648336"/>
            <a:chOff x="1386904" y="0"/>
            <a:chExt cx="8103757" cy="1488456"/>
          </a:xfrm>
        </p:grpSpPr>
        <p:sp>
          <p:nvSpPr>
            <p:cNvPr id="4" name="云形标注 3"/>
            <p:cNvSpPr/>
            <p:nvPr/>
          </p:nvSpPr>
          <p:spPr>
            <a:xfrm>
              <a:off x="1386904" y="0"/>
              <a:ext cx="8103757" cy="1488456"/>
            </a:xfrm>
            <a:prstGeom prst="cloudCallout">
              <a:avLst>
                <a:gd name="adj1" fmla="val -25871"/>
                <a:gd name="adj2" fmla="val 10281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647736" y="535785"/>
              <a:ext cx="5233402" cy="416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omic Sans MS" panose="030F0702030302020204" pitchFamily="66" charset="0"/>
                </a:rPr>
                <a:t>What do you think might happen next?</a:t>
              </a:r>
              <a:endParaRPr lang="zh-CN" altLang="en-US" sz="2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5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184</Words>
  <Application>Microsoft Office PowerPoint</Application>
  <PresentationFormat>全屏显示(4:3)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bdfx</dc:creator>
  <cp:lastModifiedBy>fltrp</cp:lastModifiedBy>
  <cp:revision>34</cp:revision>
  <dcterms:created xsi:type="dcterms:W3CDTF">2018-08-25T09:59:39Z</dcterms:created>
  <dcterms:modified xsi:type="dcterms:W3CDTF">2018-12-06T08:11:57Z</dcterms:modified>
</cp:coreProperties>
</file>