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/>
    <p:restoredTop sz="86420"/>
  </p:normalViewPr>
  <p:slideViewPr>
    <p:cSldViewPr snapToGrid="0" snapToObjects="1">
      <p:cViewPr varScale="1">
        <p:scale>
          <a:sx n="75" d="100"/>
          <a:sy n="75" d="100"/>
        </p:scale>
        <p:origin x="-55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78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532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7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71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128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24974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4152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335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13288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925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5549C8-9BA4-0F4B-AF91-FE99A7722A98}" type="datetimeFigureOut">
              <a:rPr kumimoji="1" lang="zh-CN" altLang="en-US" smtClean="0"/>
              <a:pPr/>
              <a:t>2018/12/6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D3906F-F41A-E246-AAB7-F513DFA55F8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97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ACBD8E6-29B9-1242-A9FD-FE1AA770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983673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4400" b="1" dirty="0"/>
              <a:t>Hungry</a:t>
            </a:r>
            <a:r>
              <a:rPr kumimoji="1" lang="zh-CN" altLang="en-US" sz="4400" b="1" dirty="0"/>
              <a:t> </a:t>
            </a:r>
            <a:r>
              <a:rPr kumimoji="1" lang="en-US" altLang="zh-CN" sz="4400" b="1" dirty="0"/>
              <a:t>Fox</a:t>
            </a:r>
            <a:endParaRPr kumimoji="1" lang="zh-CN" altLang="en-US" sz="4400" b="1" dirty="0"/>
          </a:p>
        </p:txBody>
      </p:sp>
      <p:sp>
        <p:nvSpPr>
          <p:cNvPr id="4" name="标题 3073"/>
          <p:cNvSpPr txBox="1">
            <a:spLocks noChangeArrowheads="1"/>
          </p:cNvSpPr>
          <p:nvPr/>
        </p:nvSpPr>
        <p:spPr bwMode="auto">
          <a:xfrm>
            <a:off x="0" y="0"/>
            <a:ext cx="3671886" cy="752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多维阅读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级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5045" y="1725952"/>
            <a:ext cx="7467601" cy="514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08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78B0B02-7380-CA43-8170-292D8810AE91}"/>
              </a:ext>
            </a:extLst>
          </p:cNvPr>
          <p:cNvSpPr txBox="1"/>
          <p:nvPr/>
        </p:nvSpPr>
        <p:spPr>
          <a:xfrm>
            <a:off x="1229360" y="328612"/>
            <a:ext cx="1063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/>
              <a:t>Put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the words on the blackboard </a:t>
            </a:r>
          </a:p>
          <a:p>
            <a:r>
              <a:rPr kumimoji="1" lang="en-US" altLang="zh-CN" sz="4000" b="1" dirty="0"/>
              <a:t>into different </a:t>
            </a:r>
            <a:r>
              <a:rPr kumimoji="1" lang="en-US" altLang="zh-CN" sz="4000" b="1" dirty="0" smtClean="0"/>
              <a:t>groups.</a:t>
            </a:r>
            <a:endParaRPr kumimoji="1" lang="zh-CN" altLang="en-US" sz="4000" b="1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5D362CFC-82ED-6748-86E7-772BF623FC52}"/>
              </a:ext>
            </a:extLst>
          </p:cNvPr>
          <p:cNvSpPr/>
          <p:nvPr/>
        </p:nvSpPr>
        <p:spPr>
          <a:xfrm>
            <a:off x="2609849" y="3653375"/>
            <a:ext cx="2547938" cy="8715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tx1"/>
                </a:solidFill>
              </a:rPr>
              <a:t>food</a:t>
            </a:r>
            <a:endParaRPr kumimoji="1"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xmlns="" id="{A4373C3D-20D0-E74A-8482-588264AD8E1F}"/>
              </a:ext>
            </a:extLst>
          </p:cNvPr>
          <p:cNvSpPr/>
          <p:nvPr/>
        </p:nvSpPr>
        <p:spPr>
          <a:xfrm>
            <a:off x="2609849" y="2352675"/>
            <a:ext cx="2547938" cy="871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tx1"/>
                </a:solidFill>
              </a:rPr>
              <a:t>time</a:t>
            </a:r>
            <a:endParaRPr kumimoji="1"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CBBCC84B-985B-6245-96DB-35EF8961AC01}"/>
              </a:ext>
            </a:extLst>
          </p:cNvPr>
          <p:cNvSpPr/>
          <p:nvPr/>
        </p:nvSpPr>
        <p:spPr>
          <a:xfrm>
            <a:off x="2609848" y="4954075"/>
            <a:ext cx="2547939" cy="8715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tx1"/>
                </a:solidFill>
              </a:rPr>
              <a:t>hunting</a:t>
            </a:r>
            <a:endParaRPr kumimoji="1" lang="zh-CN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3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0F9A845-F765-D94D-9B1C-525C67F2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7" t="19969" r="18056" b="4375"/>
          <a:stretch/>
        </p:blipFill>
        <p:spPr>
          <a:xfrm>
            <a:off x="2085974" y="1137808"/>
            <a:ext cx="8915401" cy="57201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E23B333-5052-8C40-958C-888202435221}"/>
              </a:ext>
            </a:extLst>
          </p:cNvPr>
          <p:cNvSpPr txBox="1"/>
          <p:nvPr/>
        </p:nvSpPr>
        <p:spPr>
          <a:xfrm>
            <a:off x="2085974" y="-19657"/>
            <a:ext cx="8277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Read again, finish the worksheet. </a:t>
            </a:r>
          </a:p>
          <a:p>
            <a:r>
              <a:rPr kumimoji="1" lang="en-US" altLang="zh-CN" sz="3600" b="1" dirty="0"/>
              <a:t>Tick the right pictures.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0868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021FD18-98D2-8345-993A-98CDB8C02FBA}"/>
              </a:ext>
            </a:extLst>
          </p:cNvPr>
          <p:cNvSpPr txBox="1"/>
          <p:nvPr/>
        </p:nvSpPr>
        <p:spPr>
          <a:xfrm>
            <a:off x="1950907" y="428625"/>
            <a:ext cx="6750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Read, </a:t>
            </a:r>
            <a:r>
              <a:rPr kumimoji="1" lang="en-US" altLang="zh-CN" sz="4400" b="1" dirty="0" smtClean="0"/>
              <a:t>learn </a:t>
            </a:r>
            <a:r>
              <a:rPr kumimoji="1" lang="en-US" altLang="zh-CN" sz="4400" b="1" dirty="0"/>
              <a:t>and </a:t>
            </a:r>
            <a:r>
              <a:rPr kumimoji="1" lang="en-US" altLang="zh-CN" sz="4400" b="1" dirty="0" smtClean="0"/>
              <a:t>practice.</a:t>
            </a:r>
            <a:endParaRPr kumimoji="1" lang="zh-CN" altLang="en-US" sz="4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76DCAF0-B0DF-A842-9BC9-E7921B8C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1448484"/>
            <a:ext cx="1170964" cy="13858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A5EE33C-0577-4140-831D-A5F286B7C537}"/>
              </a:ext>
            </a:extLst>
          </p:cNvPr>
          <p:cNvSpPr txBox="1"/>
          <p:nvPr/>
        </p:nvSpPr>
        <p:spPr>
          <a:xfrm>
            <a:off x="3257550" y="1932563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u="sng" dirty="0"/>
              <a:t>tr</a:t>
            </a:r>
            <a:r>
              <a:rPr kumimoji="1" lang="en-US" altLang="zh-CN" sz="3600" b="1" dirty="0"/>
              <a:t>acks</a:t>
            </a:r>
            <a:endParaRPr kumimoji="1" lang="zh-CN" altLang="en-US" sz="3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2F87BB5-8385-CD45-B565-01379499E69F}"/>
              </a:ext>
            </a:extLst>
          </p:cNvPr>
          <p:cNvSpPr txBox="1"/>
          <p:nvPr/>
        </p:nvSpPr>
        <p:spPr>
          <a:xfrm>
            <a:off x="6157913" y="3043238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come</a:t>
            </a:r>
            <a:r>
              <a:rPr kumimoji="1" lang="en-US" altLang="zh-CN" sz="48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s</a:t>
            </a:r>
            <a:endParaRPr kumimoji="1" lang="zh-CN" altLang="en-US" sz="4800" b="1" dirty="0">
              <a:solidFill>
                <a:srgbClr val="FF0000"/>
              </a:solidFill>
              <a:latin typeface="Ayuthaya" pitchFamily="2" charset="-34"/>
              <a:cs typeface="Ayuthaya" pitchFamily="2" charset="-34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178F526-C486-FB48-9580-30C90D3E23BD}"/>
              </a:ext>
            </a:extLst>
          </p:cNvPr>
          <p:cNvSpPr txBox="1"/>
          <p:nvPr/>
        </p:nvSpPr>
        <p:spPr>
          <a:xfrm>
            <a:off x="3857625" y="4714875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sh</a:t>
            </a:r>
            <a:r>
              <a:rPr kumimoji="1" lang="en-US" altLang="zh-CN" sz="6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05C37AC-BBE5-D740-9BF0-3802BD90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3671888"/>
            <a:ext cx="1757764" cy="1066946"/>
          </a:xfrm>
          <a:prstGeom prst="ellipse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5F3047F-B196-BB4A-8EF4-A6EFF9A63D43}"/>
              </a:ext>
            </a:extLst>
          </p:cNvPr>
          <p:cNvSpPr txBox="1"/>
          <p:nvPr/>
        </p:nvSpPr>
        <p:spPr>
          <a:xfrm>
            <a:off x="8701088" y="4371975"/>
            <a:ext cx="27590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/>
              <a:t>look</a:t>
            </a:r>
            <a:r>
              <a:rPr kumimoji="1" lang="en-US" altLang="zh-CN" sz="6600" b="1" dirty="0">
                <a:solidFill>
                  <a:srgbClr val="FF0000"/>
                </a:solidFill>
              </a:rPr>
              <a:t>ing</a:t>
            </a:r>
            <a:endParaRPr kumimoji="1"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BFA6DC6-6AD0-434D-984A-08DFF2746489}"/>
              </a:ext>
            </a:extLst>
          </p:cNvPr>
          <p:cNvSpPr txBox="1"/>
          <p:nvPr/>
        </p:nvSpPr>
        <p:spPr>
          <a:xfrm>
            <a:off x="8815388" y="2286006"/>
            <a:ext cx="2123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7200" b="1" dirty="0">
                <a:latin typeface="Cooper Black" panose="0208090404030B020404" pitchFamily="18" charset="0"/>
              </a:rPr>
              <a:t>ear</a:t>
            </a:r>
            <a:r>
              <a:rPr kumimoji="1" lang="en-US" altLang="zh-CN" sz="7200" b="1" dirty="0">
                <a:solidFill>
                  <a:srgbClr val="FF0000"/>
                </a:solidFill>
                <a:latin typeface="Cooper Black" panose="0208090404030B020404" pitchFamily="18" charset="0"/>
              </a:rPr>
              <a:t>s</a:t>
            </a:r>
            <a:endParaRPr kumimoji="1" lang="zh-CN" altLang="en-US" sz="72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298C41A-1F16-8C4B-9CB0-12A0BF9F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9" y="477213"/>
            <a:ext cx="2822087" cy="2101681"/>
          </a:xfrm>
          <a:prstGeom prst="teardrop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5B76DDA-7E08-9744-8A71-6A0F2E6D1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13" y="4720302"/>
            <a:ext cx="1655852" cy="1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2EF0F93-4B21-294F-A333-48A4B8447D72}"/>
              </a:ext>
            </a:extLst>
          </p:cNvPr>
          <p:cNvSpPr txBox="1"/>
          <p:nvPr/>
        </p:nvSpPr>
        <p:spPr>
          <a:xfrm>
            <a:off x="3700463" y="657225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Read and </a:t>
            </a:r>
            <a:r>
              <a:rPr kumimoji="1" lang="en-US" altLang="zh-CN" sz="4000" b="1" dirty="0" smtClean="0"/>
              <a:t>share.</a:t>
            </a:r>
            <a:endParaRPr kumimoji="1" lang="zh-CN" altLang="en-US" sz="40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C72D0FE-89B7-3042-9158-551D1F65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365111"/>
            <a:ext cx="8201024" cy="51362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CE448DB-D0E2-EC42-B06B-4695E93A2F8B}"/>
              </a:ext>
            </a:extLst>
          </p:cNvPr>
          <p:cNvSpPr txBox="1"/>
          <p:nvPr/>
        </p:nvSpPr>
        <p:spPr>
          <a:xfrm>
            <a:off x="8672513" y="171905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/>
              <a:t>Time</a:t>
            </a:r>
            <a:endParaRPr kumimoji="1" lang="zh-CN" altLang="en-US" sz="4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3DBA6F0-473A-6641-B12A-698052A4ECFF}"/>
              </a:ext>
            </a:extLst>
          </p:cNvPr>
          <p:cNvSpPr txBox="1"/>
          <p:nvPr/>
        </p:nvSpPr>
        <p:spPr>
          <a:xfrm>
            <a:off x="5964507" y="2072997"/>
            <a:ext cx="1387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/>
              <a:t>Food</a:t>
            </a:r>
            <a:endParaRPr kumimoji="1" lang="zh-CN" altLang="en-US" sz="4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6AD3E7-C31A-5F47-BDFE-81B24BAE63D3}"/>
              </a:ext>
            </a:extLst>
          </p:cNvPr>
          <p:cNvSpPr txBox="1"/>
          <p:nvPr/>
        </p:nvSpPr>
        <p:spPr>
          <a:xfrm>
            <a:off x="3046277" y="1719054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/>
              <a:t>Hunting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968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2CC5430-D5D3-AD4B-BA5D-2B4278AD89D3}"/>
              </a:ext>
            </a:extLst>
          </p:cNvPr>
          <p:cNvSpPr txBox="1"/>
          <p:nvPr/>
        </p:nvSpPr>
        <p:spPr>
          <a:xfrm>
            <a:off x="4000505" y="6045470"/>
            <a:ext cx="447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Have a </a:t>
            </a:r>
            <a:r>
              <a:rPr kumimoji="1" lang="en-US" altLang="zh-CN" sz="4000" b="1" dirty="0" smtClean="0"/>
              <a:t>discussion.</a:t>
            </a:r>
            <a:endParaRPr kumimoji="1" lang="zh-CN" altLang="en-US" sz="40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8401F0F-3A6A-4B4B-9F17-FB8C03455C39}"/>
              </a:ext>
            </a:extLst>
          </p:cNvPr>
          <p:cNvSpPr/>
          <p:nvPr/>
        </p:nvSpPr>
        <p:spPr>
          <a:xfrm>
            <a:off x="1209040" y="879336"/>
            <a:ext cx="10393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What questions will you ask about the fox? You can use How, When, Where, What, Who or 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Why.</a:t>
            </a:r>
            <a:r>
              <a:rPr lang="zh-CN" altLang="zh-CN" sz="4400" dirty="0" smtClean="0">
                <a:effectLst/>
              </a:rPr>
              <a:t> </a:t>
            </a:r>
            <a:endParaRPr lang="zh-CN" altLang="en-US"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77FFF09-FE97-D74D-A7F0-0677A726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9" y="3164522"/>
            <a:ext cx="6661315" cy="28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87A0DE-5F4D-BF46-823B-0EEE29174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sz="4000" b="1" dirty="0"/>
              <a:t>Tell what you </a:t>
            </a:r>
            <a:r>
              <a:rPr kumimoji="1" lang="en-US" altLang="zh-CN" sz="4000" b="1" dirty="0" smtClean="0"/>
              <a:t>have learnt </a:t>
            </a:r>
            <a:r>
              <a:rPr kumimoji="1" lang="en-US" altLang="zh-CN" sz="4000" b="1" dirty="0"/>
              <a:t>about the fox to your parents or friends.</a:t>
            </a:r>
          </a:p>
          <a:p>
            <a:pPr marL="457200" indent="-457200">
              <a:buAutoNum type="arabicPeriod"/>
            </a:pPr>
            <a:r>
              <a:rPr kumimoji="1" lang="en-US" altLang="zh-CN" sz="4000" b="1" dirty="0"/>
              <a:t>Look for more things you want to know about the fox </a:t>
            </a:r>
            <a:r>
              <a:rPr kumimoji="1" lang="en-US" altLang="zh-CN" sz="4000" b="1" dirty="0" smtClean="0"/>
              <a:t>on the Internet.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323821-0384-2343-B690-C6C35DC9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237" y="867550"/>
            <a:ext cx="6019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533D047-DE12-CB42-9791-C64CF6186196}"/>
              </a:ext>
            </a:extLst>
          </p:cNvPr>
          <p:cNvSpPr txBox="1"/>
          <p:nvPr/>
        </p:nvSpPr>
        <p:spPr>
          <a:xfrm>
            <a:off x="2265845" y="529389"/>
            <a:ext cx="8149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Match the tracks and the animals</a:t>
            </a:r>
            <a:endParaRPr kumimoji="1" lang="zh-CN" altLang="en-US" sz="4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18DA269-4988-E542-AB7E-D4595E4D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17" y="1443773"/>
            <a:ext cx="1556919" cy="21230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1DB09F1-E012-2743-A55E-3090A7CA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327" y="1617684"/>
            <a:ext cx="2125951" cy="14729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6E9209B-6DAC-0746-9F3E-AB10D091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92" y="1698458"/>
            <a:ext cx="2088299" cy="13921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904B745-BA57-0D49-AF5B-A407C9EA0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041" y="1443773"/>
            <a:ext cx="1571868" cy="21230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DA76524-6790-084B-864F-DDE030301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541" y="4044604"/>
            <a:ext cx="2364682" cy="22239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5DA8DB1-D5DA-8A45-8AA7-93A70D670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203" y="4060229"/>
            <a:ext cx="1972504" cy="232622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B7AFC06-B291-0A4D-A7B3-BFA733AA8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7095" y="3973164"/>
            <a:ext cx="2357475" cy="23574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868B6F9-E666-A44F-AD4C-B2B041BAC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32" y="4060229"/>
            <a:ext cx="2895109" cy="23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588CCF7-E5FB-164F-A394-B8AF93FA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2371726"/>
            <a:ext cx="3042091" cy="36004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101264D-9D05-3046-A137-6A4C57CC9B1A}"/>
              </a:ext>
            </a:extLst>
          </p:cNvPr>
          <p:cNvSpPr txBox="1"/>
          <p:nvPr/>
        </p:nvSpPr>
        <p:spPr>
          <a:xfrm>
            <a:off x="2128838" y="742950"/>
            <a:ext cx="771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Which animal has these tracks?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26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35D81806-493B-8441-91F0-EAE630363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476" y="1974530"/>
            <a:ext cx="5901054" cy="368815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07D181B-5419-484D-B946-6AB82AB7318F}"/>
              </a:ext>
            </a:extLst>
          </p:cNvPr>
          <p:cNvSpPr txBox="1"/>
          <p:nvPr/>
        </p:nvSpPr>
        <p:spPr>
          <a:xfrm>
            <a:off x="4872609" y="5543551"/>
            <a:ext cx="978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f</a:t>
            </a:r>
            <a:r>
              <a:rPr kumimoji="1" lang="en-US" altLang="zh-CN" sz="4400" b="1" dirty="0">
                <a:solidFill>
                  <a:srgbClr val="FF0000"/>
                </a:solidFill>
              </a:rPr>
              <a:t>o</a:t>
            </a:r>
            <a:r>
              <a:rPr kumimoji="1" lang="en-US" altLang="zh-CN" sz="4400" b="1" dirty="0"/>
              <a:t>x</a:t>
            </a:r>
            <a:endParaRPr kumimoji="1" lang="zh-CN" altLang="en-US" sz="4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AC9E80-9D1C-5E40-8EF2-221832CA180C}"/>
              </a:ext>
            </a:extLst>
          </p:cNvPr>
          <p:cNvSpPr txBox="1"/>
          <p:nvPr/>
        </p:nvSpPr>
        <p:spPr>
          <a:xfrm>
            <a:off x="2100262" y="614363"/>
            <a:ext cx="879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/>
              <a:t>What do you know about the fox?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872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476" y="1"/>
            <a:ext cx="50146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F9A3789-F3C7-DA4C-AB2E-4BEB64EEDEA7}"/>
              </a:ext>
            </a:extLst>
          </p:cNvPr>
          <p:cNvSpPr txBox="1"/>
          <p:nvPr/>
        </p:nvSpPr>
        <p:spPr>
          <a:xfrm>
            <a:off x="6815138" y="971550"/>
            <a:ext cx="4517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What’s the title?</a:t>
            </a:r>
            <a:endParaRPr kumimoji="1" lang="zh-CN" altLang="en-US" sz="4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E727E83-68EA-3B4E-A213-99EBDB456F57}"/>
              </a:ext>
            </a:extLst>
          </p:cNvPr>
          <p:cNvSpPr txBox="1"/>
          <p:nvPr/>
        </p:nvSpPr>
        <p:spPr>
          <a:xfrm>
            <a:off x="6815138" y="1855293"/>
            <a:ext cx="488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Who’s the writer?</a:t>
            </a:r>
            <a:endParaRPr kumimoji="1" lang="zh-CN" altLang="en-US" sz="4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B1DD45D-206B-F544-8A0A-2BA35CAB9488}"/>
              </a:ext>
            </a:extLst>
          </p:cNvPr>
          <p:cNvSpPr txBox="1"/>
          <p:nvPr/>
        </p:nvSpPr>
        <p:spPr>
          <a:xfrm>
            <a:off x="6815138" y="2720584"/>
            <a:ext cx="48326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What will happen</a:t>
            </a:r>
          </a:p>
          <a:p>
            <a:r>
              <a:rPr kumimoji="1" lang="en-US" altLang="zh-CN" sz="4400" b="1" dirty="0"/>
              <a:t>to the hungry fox</a:t>
            </a:r>
          </a:p>
          <a:p>
            <a:r>
              <a:rPr kumimoji="1" lang="en-US" altLang="zh-CN" sz="4400" b="1" dirty="0"/>
              <a:t>in the book?</a:t>
            </a:r>
            <a:endParaRPr kumimoji="1" lang="zh-CN" altLang="en-US" sz="4400" b="1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CBF4D5CC-8D75-F242-AB97-50275ADDC569}"/>
              </a:ext>
            </a:extLst>
          </p:cNvPr>
          <p:cNvSpPr/>
          <p:nvPr/>
        </p:nvSpPr>
        <p:spPr>
          <a:xfrm>
            <a:off x="1255600" y="971550"/>
            <a:ext cx="4629151" cy="134094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CBF4D5CC-8D75-F242-AB97-50275ADDC569}"/>
              </a:ext>
            </a:extLst>
          </p:cNvPr>
          <p:cNvSpPr/>
          <p:nvPr/>
        </p:nvSpPr>
        <p:spPr>
          <a:xfrm>
            <a:off x="1543467" y="5401737"/>
            <a:ext cx="3756667" cy="69295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D366214-BB32-824C-9BD2-CD6B0DE0219E}"/>
              </a:ext>
            </a:extLst>
          </p:cNvPr>
          <p:cNvSpPr txBox="1"/>
          <p:nvPr/>
        </p:nvSpPr>
        <p:spPr>
          <a:xfrm>
            <a:off x="2337696" y="2128628"/>
            <a:ext cx="7811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What can the fox find to eat?</a:t>
            </a:r>
            <a:endParaRPr kumimoji="1" lang="zh-CN" altLang="en-US" sz="4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32C037D-EFE3-6B45-ADB5-7159177C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56672"/>
            <a:ext cx="7972425" cy="16719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9FA7213-6048-8E4F-90C9-B932E09B0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3" t="15443" r="24951" b="8655"/>
          <a:stretch/>
        </p:blipFill>
        <p:spPr>
          <a:xfrm>
            <a:off x="3125711" y="4155578"/>
            <a:ext cx="4329112" cy="2559548"/>
          </a:xfrm>
          <a:prstGeom prst="cloud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sp>
        <p:nvSpPr>
          <p:cNvPr id="10" name="虚尾箭头 9">
            <a:extLst>
              <a:ext uri="{FF2B5EF4-FFF2-40B4-BE49-F238E27FC236}">
                <a16:creationId xmlns:a16="http://schemas.microsoft.com/office/drawing/2014/main" xmlns="" id="{51211075-6C10-5A42-AF8A-867CFBD18E3D}"/>
              </a:ext>
            </a:extLst>
          </p:cNvPr>
          <p:cNvSpPr/>
          <p:nvPr/>
        </p:nvSpPr>
        <p:spPr>
          <a:xfrm rot="9419668">
            <a:off x="7940250" y="4375534"/>
            <a:ext cx="1929384" cy="87474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53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A63F23B-AF97-6A4C-8CBC-59B0F8D3356E}"/>
              </a:ext>
            </a:extLst>
          </p:cNvPr>
          <p:cNvSpPr txBox="1"/>
          <p:nvPr/>
        </p:nvSpPr>
        <p:spPr>
          <a:xfrm>
            <a:off x="1271588" y="428625"/>
            <a:ext cx="4440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/>
              <a:t>Read </a:t>
            </a:r>
            <a:r>
              <a:rPr kumimoji="1" lang="en-US" altLang="zh-CN" sz="4400" b="1" dirty="0" smtClean="0"/>
              <a:t>pages 2-5.</a:t>
            </a:r>
            <a:endParaRPr kumimoji="1" lang="zh-CN" altLang="en-US" sz="4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9BDBA22-1D60-644C-8B74-10B596B80BBE}"/>
              </a:ext>
            </a:extLst>
          </p:cNvPr>
          <p:cNvSpPr txBox="1"/>
          <p:nvPr/>
        </p:nvSpPr>
        <p:spPr>
          <a:xfrm>
            <a:off x="1528763" y="1620977"/>
            <a:ext cx="959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When does the fox comes out for food?</a:t>
            </a:r>
            <a:endParaRPr kumimoji="1" lang="zh-CN" altLang="en-US" sz="40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EB4BB51-846D-EB44-AD67-797BF54D0FBE}"/>
              </a:ext>
            </a:extLst>
          </p:cNvPr>
          <p:cNvSpPr/>
          <p:nvPr/>
        </p:nvSpPr>
        <p:spPr>
          <a:xfrm>
            <a:off x="3134341" y="3358033"/>
            <a:ext cx="7281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Day: sleep underground in the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den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40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Night: look for food</a:t>
            </a:r>
            <a:endParaRPr lang="zh-CN" altLang="zh-CN" sz="40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7C6F8B-3902-9649-A400-6C311C06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84" y="3358033"/>
            <a:ext cx="985837" cy="9712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49AC309-390E-3745-8F48-1506821E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86184" y="4705975"/>
            <a:ext cx="985837" cy="11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B3C79B-4D1C-DB4B-982C-6FBDC3F2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063" y="2861348"/>
            <a:ext cx="4005855" cy="31400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9FFCF54-E9FB-114B-B5A9-C0EA64F83805}"/>
              </a:ext>
            </a:extLst>
          </p:cNvPr>
          <p:cNvSpPr txBox="1"/>
          <p:nvPr/>
        </p:nvSpPr>
        <p:spPr>
          <a:xfrm>
            <a:off x="2786063" y="1385888"/>
            <a:ext cx="5714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What does the fox eat?</a:t>
            </a:r>
            <a:endParaRPr kumimoji="1" lang="zh-CN" altLang="en-US" sz="4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9CBF4E3-F861-004E-A929-F91B55ADC3D5}"/>
              </a:ext>
            </a:extLst>
          </p:cNvPr>
          <p:cNvSpPr txBox="1"/>
          <p:nvPr/>
        </p:nvSpPr>
        <p:spPr>
          <a:xfrm>
            <a:off x="1289541" y="400051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Read </a:t>
            </a:r>
            <a:r>
              <a:rPr kumimoji="1" lang="en-US" altLang="zh-CN" sz="4000" b="1" dirty="0" smtClean="0"/>
              <a:t>pages 6-7.</a:t>
            </a:r>
            <a:endParaRPr kumimoji="1" lang="zh-CN" altLang="en-US" sz="4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59BCE1B-472D-904A-95FB-225785D6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524" y="3668540"/>
            <a:ext cx="3100388" cy="31003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EE3C82-AD56-4048-AA17-E11C530D5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76" y="2861348"/>
            <a:ext cx="2491664" cy="24916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C881DCE-752C-EE4D-A976-EAA9D88E7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767" y="2076346"/>
            <a:ext cx="2355004" cy="15700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A18ECAE-0C3A-0944-87C1-5996C12D8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68"/>
          <a:stretch/>
        </p:blipFill>
        <p:spPr>
          <a:xfrm>
            <a:off x="9793500" y="4441968"/>
            <a:ext cx="1979400" cy="22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4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1BECBF7-7E19-9043-813F-67E5C4D59DD4}"/>
              </a:ext>
            </a:extLst>
          </p:cNvPr>
          <p:cNvSpPr txBox="1"/>
          <p:nvPr/>
        </p:nvSpPr>
        <p:spPr>
          <a:xfrm>
            <a:off x="2413622" y="1371023"/>
            <a:ext cx="8101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How does the fox find the rabbit?</a:t>
            </a:r>
            <a:endParaRPr kumimoji="1" lang="zh-CN" altLang="en-US" sz="4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2FE8A4-16A2-9C47-8155-E026B85B669D}"/>
              </a:ext>
            </a:extLst>
          </p:cNvPr>
          <p:cNvSpPr txBox="1"/>
          <p:nvPr/>
        </p:nvSpPr>
        <p:spPr>
          <a:xfrm>
            <a:off x="1289541" y="400051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/>
              <a:t>Read </a:t>
            </a:r>
            <a:r>
              <a:rPr kumimoji="1" lang="en-US" altLang="zh-CN" sz="4000" b="1" dirty="0" smtClean="0"/>
              <a:t>pages 8-15.</a:t>
            </a:r>
            <a:endParaRPr kumimoji="1" lang="zh-CN" altLang="en-US" sz="4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390B68-37A2-BF45-A535-82A661ABE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8"/>
          <a:stretch/>
        </p:blipFill>
        <p:spPr>
          <a:xfrm>
            <a:off x="621173" y="2557463"/>
            <a:ext cx="3078479" cy="22574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9642AF3-76B8-FB4C-965F-C3004613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94" y="3618172"/>
            <a:ext cx="2533649" cy="19002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5CD3AD-39D3-1A44-BDC8-88675B736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64" y="3334026"/>
            <a:ext cx="3291370" cy="24685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F8DBD2F-BFB8-6543-9C88-5AC86478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43"/>
          <a:stretch/>
        </p:blipFill>
        <p:spPr>
          <a:xfrm>
            <a:off x="8775329" y="3968606"/>
            <a:ext cx="2754375" cy="16925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E6A0228-2F86-0F48-B662-36401C54ACEE}"/>
              </a:ext>
            </a:extLst>
          </p:cNvPr>
          <p:cNvSpPr txBox="1"/>
          <p:nvPr/>
        </p:nvSpPr>
        <p:spPr>
          <a:xfrm>
            <a:off x="666424" y="5014838"/>
            <a:ext cx="226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…is going</a:t>
            </a:r>
            <a:endParaRPr kumimoji="1" lang="zh-CN" altLang="en-US" sz="36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264BD88-D377-5F47-A9E0-CCB7227CF18D}"/>
              </a:ext>
            </a:extLst>
          </p:cNvPr>
          <p:cNvSpPr txBox="1"/>
          <p:nvPr/>
        </p:nvSpPr>
        <p:spPr>
          <a:xfrm>
            <a:off x="2191504" y="5718359"/>
            <a:ext cx="34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…is looking for</a:t>
            </a:r>
            <a:endParaRPr kumimoji="1" lang="zh-CN" altLang="en-US" sz="36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3B50778-EB80-B948-88A1-91625F7D60EA}"/>
              </a:ext>
            </a:extLst>
          </p:cNvPr>
          <p:cNvSpPr txBox="1"/>
          <p:nvPr/>
        </p:nvSpPr>
        <p:spPr>
          <a:xfrm>
            <a:off x="5724043" y="6030711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…is listening</a:t>
            </a:r>
            <a:endParaRPr kumimoji="1" lang="zh-CN" altLang="en-US" sz="36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AF1B5E5-4827-5F48-9C80-D31EF7C01247}"/>
              </a:ext>
            </a:extLst>
          </p:cNvPr>
          <p:cNvSpPr txBox="1"/>
          <p:nvPr/>
        </p:nvSpPr>
        <p:spPr>
          <a:xfrm>
            <a:off x="9004095" y="5802554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…is digging</a:t>
            </a:r>
            <a:endParaRPr kumimoji="1" lang="zh-CN" altLang="en-US" sz="36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10229D5-B4C0-A640-A4C2-256A4413565D}"/>
              </a:ext>
            </a:extLst>
          </p:cNvPr>
          <p:cNvSpPr txBox="1"/>
          <p:nvPr/>
        </p:nvSpPr>
        <p:spPr>
          <a:xfrm>
            <a:off x="6234447" y="2240313"/>
            <a:ext cx="241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/>
              <a:t>big</a:t>
            </a:r>
            <a:r>
              <a:rPr kumimoji="1" lang="en-US" altLang="zh-CN" sz="4400" b="1" dirty="0"/>
              <a:t> ears</a:t>
            </a:r>
            <a:endParaRPr kumimoji="1" lang="zh-CN" altLang="en-US" sz="4400" b="1" dirty="0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xmlns="" id="{BF20AA72-840F-8746-93B7-FF36C7B28CFA}"/>
              </a:ext>
            </a:extLst>
          </p:cNvPr>
          <p:cNvCxnSpPr>
            <a:cxnSpLocks/>
          </p:cNvCxnSpPr>
          <p:nvPr/>
        </p:nvCxnSpPr>
        <p:spPr>
          <a:xfrm flipH="1">
            <a:off x="6842946" y="2982674"/>
            <a:ext cx="872304" cy="583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xmlns="" id="{6AD53F06-6084-6041-96C6-B51358ACCD84}"/>
              </a:ext>
            </a:extLst>
          </p:cNvPr>
          <p:cNvCxnSpPr>
            <a:cxnSpLocks/>
          </p:cNvCxnSpPr>
          <p:nvPr/>
        </p:nvCxnSpPr>
        <p:spPr>
          <a:xfrm>
            <a:off x="7824675" y="2947893"/>
            <a:ext cx="145931" cy="525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7514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{704D1071-5CAA-D547-82D2-09A076430C17}tf10001071</Template>
  <TotalTime>291</TotalTime>
  <Words>217</Words>
  <Application>Microsoft Office PowerPoint</Application>
  <PresentationFormat>自定义</PresentationFormat>
  <Paragraphs>47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徽章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 向军</dc:creator>
  <cp:lastModifiedBy>fltrp</cp:lastModifiedBy>
  <cp:revision>20</cp:revision>
  <dcterms:created xsi:type="dcterms:W3CDTF">2018-08-28T06:03:04Z</dcterms:created>
  <dcterms:modified xsi:type="dcterms:W3CDTF">2018-12-06T08:19:09Z</dcterms:modified>
</cp:coreProperties>
</file>