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76" r:id="rId5"/>
    <p:sldId id="27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528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6CC6-5197-48BF-A3BC-B2B3D53BF20B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C303-0826-48CB-8264-89BEACE076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21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6CC6-5197-48BF-A3BC-B2B3D53BF20B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C303-0826-48CB-8264-89BEACE076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220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6CC6-5197-48BF-A3BC-B2B3D53BF20B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C303-0826-48CB-8264-89BEACE076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837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6CC6-5197-48BF-A3BC-B2B3D53BF20B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C303-0826-48CB-8264-89BEACE076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547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6CC6-5197-48BF-A3BC-B2B3D53BF20B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C303-0826-48CB-8264-89BEACE076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49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6CC6-5197-48BF-A3BC-B2B3D53BF20B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C303-0826-48CB-8264-89BEACE076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912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6CC6-5197-48BF-A3BC-B2B3D53BF20B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C303-0826-48CB-8264-89BEACE076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577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6CC6-5197-48BF-A3BC-B2B3D53BF20B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C303-0826-48CB-8264-89BEACE076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903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6CC6-5197-48BF-A3BC-B2B3D53BF20B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C303-0826-48CB-8264-89BEACE076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074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6CC6-5197-48BF-A3BC-B2B3D53BF20B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C303-0826-48CB-8264-89BEACE076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57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46CC6-5197-48BF-A3BC-B2B3D53BF20B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C303-0826-48CB-8264-89BEACE076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356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46CC6-5197-48BF-A3BC-B2B3D53BF20B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6C303-0826-48CB-8264-89BEACE076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66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443950"/>
            <a:ext cx="9144000" cy="2387600"/>
          </a:xfrm>
        </p:spPr>
        <p:txBody>
          <a:bodyPr/>
          <a:lstStyle/>
          <a:p>
            <a:r>
              <a:rPr lang="en-US" altLang="zh-CN" b="1" dirty="0" smtClean="0"/>
              <a:t>Big Gorilla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-11722" y="2"/>
            <a:ext cx="2696308" cy="527539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endParaRPr lang="en-US" altLang="zh-CN" dirty="0" smtClean="0">
              <a:solidFill>
                <a:srgbClr val="FF0000"/>
              </a:solidFill>
              <a:latin typeface="时尚中黑简体" pitchFamily="2" charset="-122"/>
              <a:ea typeface="时尚中黑简体" pitchFamily="2" charset="-122"/>
            </a:endParaRPr>
          </a:p>
          <a:p>
            <a:r>
              <a:rPr lang="zh-CN" altLang="en-US" sz="7400" dirty="0" smtClean="0">
                <a:solidFill>
                  <a:srgbClr val="FF0000"/>
                </a:solidFill>
                <a:latin typeface="时尚中黑简体" pitchFamily="2" charset="-122"/>
                <a:ea typeface="时尚中黑简体" pitchFamily="2" charset="-122"/>
              </a:rPr>
              <a:t>多维阅读第</a:t>
            </a:r>
            <a:r>
              <a:rPr lang="en-US" altLang="zh-CN" sz="7400" dirty="0" smtClean="0">
                <a:solidFill>
                  <a:srgbClr val="FF0000"/>
                </a:solidFill>
                <a:latin typeface="时尚中黑简体" pitchFamily="2" charset="-122"/>
                <a:ea typeface="时尚中黑简体" pitchFamily="2" charset="-122"/>
              </a:rPr>
              <a:t>3</a:t>
            </a:r>
            <a:r>
              <a:rPr lang="zh-CN" altLang="en-US" sz="7400" dirty="0" smtClean="0">
                <a:solidFill>
                  <a:srgbClr val="FF0000"/>
                </a:solidFill>
                <a:latin typeface="时尚中黑简体" pitchFamily="2" charset="-122"/>
                <a:ea typeface="时尚中黑简体" pitchFamily="2" charset="-122"/>
              </a:rPr>
              <a:t>级</a:t>
            </a:r>
            <a:endParaRPr lang="zh-CN" altLang="en-US" sz="7400" dirty="0">
              <a:solidFill>
                <a:srgbClr val="FF0000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2891" y="2096699"/>
            <a:ext cx="6928339" cy="476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2927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Second Reading</a:t>
            </a:r>
            <a:endParaRPr lang="zh-CN" altLang="en-US" b="1" dirty="0"/>
          </a:p>
        </p:txBody>
      </p:sp>
      <p:sp>
        <p:nvSpPr>
          <p:cNvPr id="7" name="矩形 6"/>
          <p:cNvSpPr/>
          <p:nvPr/>
        </p:nvSpPr>
        <p:spPr>
          <a:xfrm>
            <a:off x="766246" y="1898860"/>
            <a:ext cx="23941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Pages 6-7</a:t>
            </a:r>
            <a:endParaRPr lang="zh-CN" altLang="en-US" sz="4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0272" y="2543909"/>
            <a:ext cx="3139490" cy="431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5937" y="2527137"/>
            <a:ext cx="3141785" cy="43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3534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Second Reading</a:t>
            </a:r>
            <a:endParaRPr lang="zh-CN" altLang="en-US" b="1" dirty="0"/>
          </a:p>
        </p:txBody>
      </p:sp>
      <p:sp>
        <p:nvSpPr>
          <p:cNvPr id="7" name="矩形 6"/>
          <p:cNvSpPr/>
          <p:nvPr/>
        </p:nvSpPr>
        <p:spPr>
          <a:xfrm>
            <a:off x="766246" y="1898860"/>
            <a:ext cx="26794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Pages 8-11</a:t>
            </a:r>
            <a:endParaRPr lang="zh-CN" altLang="en-US" sz="4400" dirty="0"/>
          </a:p>
        </p:txBody>
      </p:sp>
      <p:pic>
        <p:nvPicPr>
          <p:cNvPr id="6147" name="Picture 3" descr="D:\9 读物 新西兰\Package 3 全部\多维第3级\多维阅读第3级-出血不带角线 jpg\9黑猩猩头领\9黑猩猩头领_页面_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8490" y="2989385"/>
            <a:ext cx="2850473" cy="3868615"/>
          </a:xfrm>
          <a:prstGeom prst="rect">
            <a:avLst/>
          </a:prstGeom>
          <a:noFill/>
        </p:spPr>
      </p:pic>
      <p:pic>
        <p:nvPicPr>
          <p:cNvPr id="6148" name="Picture 4" descr="D:\9 读物 新西兰\Package 3 全部\多维第3级\多维阅读第3级-出血不带角线 jpg\9黑猩猩头领\9黑猩猩头领_页面_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89385"/>
            <a:ext cx="2850473" cy="3868615"/>
          </a:xfrm>
          <a:prstGeom prst="rect">
            <a:avLst/>
          </a:prstGeom>
          <a:noFill/>
        </p:spPr>
      </p:pic>
      <p:pic>
        <p:nvPicPr>
          <p:cNvPr id="6150" name="Picture 6" descr="D:\9 读物 新西兰\Package 3 全部\多维第3级\多维阅读第3级-出血不带角线 jpg\9黑猩猩头领\9黑猩猩头领_页面_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49714" y="2966755"/>
            <a:ext cx="2867147" cy="3891245"/>
          </a:xfrm>
          <a:prstGeom prst="rect">
            <a:avLst/>
          </a:prstGeom>
          <a:noFill/>
        </p:spPr>
      </p:pic>
      <p:pic>
        <p:nvPicPr>
          <p:cNvPr id="6151" name="Picture 7" descr="D:\9 读物 新西兰\Package 3 全部\多维第3级\多维阅读第3级-出血不带角线 jpg\9黑猩猩头领\9黑猩猩头领_页面_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2892" y="2961652"/>
            <a:ext cx="2870907" cy="38963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839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Second Reading</a:t>
            </a:r>
            <a:endParaRPr lang="zh-CN" altLang="en-US" b="1" dirty="0"/>
          </a:p>
        </p:txBody>
      </p:sp>
      <p:sp>
        <p:nvSpPr>
          <p:cNvPr id="7" name="矩形 6"/>
          <p:cNvSpPr/>
          <p:nvPr/>
        </p:nvSpPr>
        <p:spPr>
          <a:xfrm>
            <a:off x="766246" y="1898860"/>
            <a:ext cx="29647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Pages 12-13</a:t>
            </a:r>
            <a:endParaRPr lang="zh-CN" altLang="en-US" sz="4400" dirty="0"/>
          </a:p>
        </p:txBody>
      </p:sp>
      <p:pic>
        <p:nvPicPr>
          <p:cNvPr id="7170" name="Picture 2" descr="D:\9 读物 新西兰\Package 3 全部\多维第3级\多维阅读第3级-出血不带角线 jpg\9黑猩猩头领\9黑猩猩头领_页面_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2608" y="2220668"/>
            <a:ext cx="3416878" cy="4637332"/>
          </a:xfrm>
          <a:prstGeom prst="rect">
            <a:avLst/>
          </a:prstGeom>
          <a:noFill/>
        </p:spPr>
      </p:pic>
      <p:pic>
        <p:nvPicPr>
          <p:cNvPr id="7171" name="Picture 3" descr="D:\9 读物 新西兰\Package 3 全部\多维第3级\多维阅读第3级-出血不带角线 jpg\9黑猩猩头领\9黑猩猩头领_页面_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9100" y="2220668"/>
            <a:ext cx="3416878" cy="4637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946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Second Reading</a:t>
            </a:r>
            <a:endParaRPr lang="zh-CN" altLang="en-US" b="1" dirty="0"/>
          </a:p>
        </p:txBody>
      </p:sp>
      <p:sp>
        <p:nvSpPr>
          <p:cNvPr id="7" name="矩形 6"/>
          <p:cNvSpPr/>
          <p:nvPr/>
        </p:nvSpPr>
        <p:spPr>
          <a:xfrm>
            <a:off x="766246" y="1898860"/>
            <a:ext cx="29647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Pages 14-15</a:t>
            </a:r>
            <a:endParaRPr lang="zh-CN" altLang="en-US" sz="4400" dirty="0"/>
          </a:p>
        </p:txBody>
      </p:sp>
      <p:pic>
        <p:nvPicPr>
          <p:cNvPr id="8194" name="Picture 2" descr="D:\9 读物 新西兰\Package 3 全部\多维第3级\多维阅读第3级-出血不带角线 jpg\9黑猩猩头领\9黑猩猩头领_页面_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0269" y="3030396"/>
            <a:ext cx="2820254" cy="3827604"/>
          </a:xfrm>
          <a:prstGeom prst="rect">
            <a:avLst/>
          </a:prstGeom>
          <a:noFill/>
        </p:spPr>
      </p:pic>
      <p:pic>
        <p:nvPicPr>
          <p:cNvPr id="8195" name="Picture 3" descr="D:\9 读物 新西兰\Package 3 全部\多维第3级\多维阅读第3级-出血不带角线 jpg\9黑猩猩头领\9黑猩猩头领_页面_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9341" y="3036277"/>
            <a:ext cx="2815921" cy="38217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92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Please complete the diagram to show what happened in the story.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82" y="1802882"/>
            <a:ext cx="10028420" cy="485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8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Talk and share in groups.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82" y="1465495"/>
            <a:ext cx="10259517" cy="519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3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Talk again.</a:t>
            </a:r>
            <a:endParaRPr lang="zh-CN" altLang="en-US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9015" y="334963"/>
            <a:ext cx="3743325" cy="652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3248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Homework</a:t>
            </a:r>
            <a:endParaRPr lang="zh-CN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394063" y="1690688"/>
            <a:ext cx="11297194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zh-CN" altLang="zh-CN" sz="3600" kern="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3600" kern="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3600" kern="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3600" kern="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Talk about the gorillas with your family or your   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3600" kern="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friends.</a:t>
            </a:r>
            <a:endParaRPr lang="zh-CN" altLang="zh-CN" sz="3600" kern="100" dirty="0">
              <a:latin typeface="Calibri" panose="020F0502020204030204" pitchFamily="34" charset="0"/>
              <a:ea typeface="宋体" panose="02010600030101010101" pitchFamily="2" charset="-122"/>
              <a:cs typeface="黑体" panose="02010609060101010101" pitchFamily="49" charset="-122"/>
            </a:endParaRPr>
          </a:p>
          <a:p>
            <a:r>
              <a:rPr lang="zh-CN" altLang="zh-CN" sz="36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36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36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3600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Try to get more information about the gorillas.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47722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Guessing</a:t>
            </a:r>
            <a:endParaRPr lang="zh-CN" altLang="en-US" b="1" dirty="0"/>
          </a:p>
        </p:txBody>
      </p:sp>
      <p:sp>
        <p:nvSpPr>
          <p:cNvPr id="7" name="矩形 6"/>
          <p:cNvSpPr/>
          <p:nvPr/>
        </p:nvSpPr>
        <p:spPr>
          <a:xfrm>
            <a:off x="1803748" y="2098179"/>
            <a:ext cx="4791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What animal is it?</a:t>
            </a:r>
            <a:endParaRPr lang="zh-CN" altLang="en-US" sz="3600" b="1" dirty="0"/>
          </a:p>
        </p:txBody>
      </p:sp>
      <p:pic>
        <p:nvPicPr>
          <p:cNvPr id="12" name="老虎叫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371.1133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4" y="3842327"/>
            <a:ext cx="4759195" cy="277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1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Guessing</a:t>
            </a:r>
            <a:endParaRPr lang="zh-CN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1803748" y="2098179"/>
            <a:ext cx="4791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What animal is it?</a:t>
            </a:r>
            <a:endParaRPr lang="zh-CN" altLang="en-US" sz="3600" b="1" dirty="0"/>
          </a:p>
        </p:txBody>
      </p:sp>
      <p:pic>
        <p:nvPicPr>
          <p:cNvPr id="3" name="569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634182" y="3457708"/>
            <a:ext cx="461818" cy="406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7853" y="2918691"/>
            <a:ext cx="3771596" cy="371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4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Guessing</a:t>
            </a:r>
            <a:endParaRPr lang="zh-CN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1803748" y="2098179"/>
            <a:ext cx="4791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What animal is it?</a:t>
            </a:r>
            <a:endParaRPr lang="zh-CN" altLang="en-US" sz="3600" b="1" dirty="0"/>
          </a:p>
        </p:txBody>
      </p:sp>
      <p:pic>
        <p:nvPicPr>
          <p:cNvPr id="3" name="12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664" y="3355109"/>
            <a:ext cx="5254336" cy="350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1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Guessing</a:t>
            </a:r>
            <a:endParaRPr lang="zh-CN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1803748" y="2098179"/>
            <a:ext cx="4791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What animal is it?</a:t>
            </a:r>
            <a:endParaRPr lang="zh-CN" altLang="en-US" sz="3600" b="1" dirty="0"/>
          </a:p>
        </p:txBody>
      </p:sp>
      <p:pic>
        <p:nvPicPr>
          <p:cNvPr id="7" name="15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8" name="AutoShape 2" descr="See the source imag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3059545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1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048" y="363085"/>
            <a:ext cx="9039602" cy="621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669" y="1294546"/>
            <a:ext cx="3472962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974" y="5244733"/>
            <a:ext cx="2951162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49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First Reading</a:t>
            </a:r>
            <a:endParaRPr lang="zh-CN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1079292" y="1690688"/>
            <a:ext cx="10643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What will happen to the big gorilla and the other gorillas in this book?</a:t>
            </a:r>
            <a:endParaRPr lang="zh-CN" altLang="en-US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2616" y="2583766"/>
            <a:ext cx="2671396" cy="360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4687" y="2661137"/>
            <a:ext cx="2578345" cy="343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799" y="2585207"/>
            <a:ext cx="2625969" cy="357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747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3062" y="1"/>
            <a:ext cx="1947963" cy="263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970470" cy="267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4459" y="1249973"/>
            <a:ext cx="3551726" cy="470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37785" y="2469422"/>
            <a:ext cx="2954215" cy="4388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2459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Second Reading</a:t>
            </a:r>
            <a:endParaRPr lang="zh-CN" altLang="en-US" b="1" dirty="0"/>
          </a:p>
        </p:txBody>
      </p:sp>
      <p:sp>
        <p:nvSpPr>
          <p:cNvPr id="7" name="矩形 6"/>
          <p:cNvSpPr/>
          <p:nvPr/>
        </p:nvSpPr>
        <p:spPr>
          <a:xfrm>
            <a:off x="766246" y="1898860"/>
            <a:ext cx="23941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smtClean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Pages 2-5</a:t>
            </a:r>
            <a:endParaRPr lang="zh-CN" altLang="en-US" sz="4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59723"/>
            <a:ext cx="2760652" cy="3798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8032" y="3105150"/>
            <a:ext cx="27432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97454" y="3130062"/>
            <a:ext cx="2712509" cy="372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12431" y="3141784"/>
            <a:ext cx="2693789" cy="371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972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117</Words>
  <Application>Microsoft Office PowerPoint</Application>
  <PresentationFormat>自定义</PresentationFormat>
  <Paragraphs>30</Paragraphs>
  <Slides>17</Slides>
  <Notes>0</Notes>
  <HiddenSlides>0</HiddenSlides>
  <MMClips>4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Office 主题​​</vt:lpstr>
      <vt:lpstr>Big Gorilla </vt:lpstr>
      <vt:lpstr>Guessing</vt:lpstr>
      <vt:lpstr>Guessing</vt:lpstr>
      <vt:lpstr>Guessing</vt:lpstr>
      <vt:lpstr>Guessing</vt:lpstr>
      <vt:lpstr>PowerPoint 演示文稿</vt:lpstr>
      <vt:lpstr>First Reading</vt:lpstr>
      <vt:lpstr>PowerPoint 演示文稿</vt:lpstr>
      <vt:lpstr>Second Reading</vt:lpstr>
      <vt:lpstr>Second Reading</vt:lpstr>
      <vt:lpstr>Second Reading</vt:lpstr>
      <vt:lpstr>Second Reading</vt:lpstr>
      <vt:lpstr>Second Reading</vt:lpstr>
      <vt:lpstr>Please complete the diagram to show what happened in the story.</vt:lpstr>
      <vt:lpstr>Talk and share in groups.</vt:lpstr>
      <vt:lpstr>Talk again.</vt:lpstr>
      <vt:lpstr>Homework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Crocodile Mother</dc:title>
  <dc:creator>BDFX077</dc:creator>
  <cp:lastModifiedBy>fltrp</cp:lastModifiedBy>
  <cp:revision>91</cp:revision>
  <dcterms:created xsi:type="dcterms:W3CDTF">2018-10-14T02:37:34Z</dcterms:created>
  <dcterms:modified xsi:type="dcterms:W3CDTF">2018-12-06T07:48:31Z</dcterms:modified>
</cp:coreProperties>
</file>