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69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21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2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83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54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49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1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57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90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7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5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6CC6-5197-48BF-A3BC-B2B3D53BF20B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C303-0826-48CB-8264-89BEACE07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66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53028" y="604320"/>
            <a:ext cx="9144000" cy="1877622"/>
          </a:xfrm>
        </p:spPr>
        <p:txBody>
          <a:bodyPr/>
          <a:lstStyle/>
          <a:p>
            <a:r>
              <a:rPr lang="en-US" altLang="zh-CN" b="1" i="1" dirty="0" smtClean="0"/>
              <a:t>A Crocodile Mother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99292" y="293077"/>
            <a:ext cx="2696308" cy="5275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7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多维阅读第</a:t>
            </a:r>
            <a:r>
              <a:rPr kumimoji="0" lang="en-US" altLang="zh-CN" sz="7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3</a:t>
            </a:r>
            <a:r>
              <a:rPr kumimoji="0" lang="zh-CN" altLang="en-US" sz="7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级</a:t>
            </a:r>
            <a:endParaRPr kumimoji="0" lang="zh-CN" altLang="en-US" sz="7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714" y="1701693"/>
            <a:ext cx="7518400" cy="51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92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Second Reading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66246" y="1898860"/>
            <a:ext cx="23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Pages 4-5</a:t>
            </a:r>
            <a:endParaRPr lang="zh-CN" altLang="en-US" sz="4400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D:\9 读物 新西兰\Package 3 全部\多维第3级\多维阅读第3级-出血不带角线 jpg\10鳄鱼妈妈\10鳄鱼妈妈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538" y="1828799"/>
            <a:ext cx="3371241" cy="4575393"/>
          </a:xfrm>
          <a:prstGeom prst="rect">
            <a:avLst/>
          </a:prstGeom>
          <a:noFill/>
        </p:spPr>
      </p:pic>
      <p:pic>
        <p:nvPicPr>
          <p:cNvPr id="5123" name="Picture 3" descr="D:\9 读物 新西兰\Package 3 全部\多维第3级\多维阅读第3级-出血不带角线 jpg\10鳄鱼妈妈\10鳄鱼妈妈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292" y="1828799"/>
            <a:ext cx="3371241" cy="4575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3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Second Reading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66246" y="1898860"/>
            <a:ext cx="23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Pages 6-7</a:t>
            </a:r>
            <a:endParaRPr lang="zh-CN" altLang="en-US" sz="4400" dirty="0"/>
          </a:p>
        </p:txBody>
      </p:sp>
      <p:pic>
        <p:nvPicPr>
          <p:cNvPr id="6146" name="Picture 2" descr="D:\9 读物 新西兰\Package 3 全部\多维第3级\多维阅读第3级-出血不带角线 jpg\10鳄鱼妈妈\10鳄鱼妈妈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3040" y="1827905"/>
            <a:ext cx="3326211" cy="4514280"/>
          </a:xfrm>
          <a:prstGeom prst="rect">
            <a:avLst/>
          </a:prstGeom>
          <a:noFill/>
        </p:spPr>
      </p:pic>
      <p:pic>
        <p:nvPicPr>
          <p:cNvPr id="6147" name="Picture 3" descr="D:\9 读物 新西兰\Package 3 全部\多维第3级\多维阅读第3级-出血不带角线 jpg\10鳄鱼妈妈\10鳄鱼妈妈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816" y="1825405"/>
            <a:ext cx="3328052" cy="4516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4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Second Reading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66246" y="1898860"/>
            <a:ext cx="23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Pages 8-9</a:t>
            </a:r>
            <a:endParaRPr lang="zh-CN" altLang="en-US" sz="4400" dirty="0"/>
          </a:p>
        </p:txBody>
      </p:sp>
      <p:pic>
        <p:nvPicPr>
          <p:cNvPr id="7170" name="Picture 2" descr="D:\9 读物 新西兰\Package 3 全部\多维第3级\多维阅读第3级-出血不带角线 jpg\10鳄鱼妈妈\10鳄鱼妈妈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5244" y="1852247"/>
            <a:ext cx="3057779" cy="4149969"/>
          </a:xfrm>
          <a:prstGeom prst="rect">
            <a:avLst/>
          </a:prstGeom>
          <a:noFill/>
        </p:spPr>
      </p:pic>
      <p:pic>
        <p:nvPicPr>
          <p:cNvPr id="7171" name="Picture 3" descr="D:\9 读物 新西兰\Package 3 全部\多维第3级\多维阅读第3级-出血不带角线 jpg\10鳄鱼妈妈\10鳄鱼妈妈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7245" y="1840523"/>
            <a:ext cx="3057779" cy="4149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3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Second Reading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66246" y="1898860"/>
            <a:ext cx="296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Pages 10-11</a:t>
            </a:r>
            <a:endParaRPr lang="zh-CN" altLang="en-US" sz="44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D:\9 读物 新西兰\Package 3 全部\多维第3级\多维阅读第3级-出血不带角线 jpg\10鳄鱼妈妈\10鳄鱼妈妈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4082" y="1845529"/>
            <a:ext cx="3382327" cy="4590440"/>
          </a:xfrm>
          <a:prstGeom prst="rect">
            <a:avLst/>
          </a:prstGeom>
          <a:noFill/>
        </p:spPr>
      </p:pic>
      <p:pic>
        <p:nvPicPr>
          <p:cNvPr id="8195" name="Picture 3" descr="D:\9 读物 新西兰\Package 3 全部\多维第3级\多维阅读第3级-出血不带角线 jpg\10鳄鱼妈妈\10鳄鱼妈妈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112" y="1845529"/>
            <a:ext cx="3382327" cy="459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Second Reading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66246" y="1898860"/>
            <a:ext cx="296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Pages 12-13</a:t>
            </a:r>
            <a:endParaRPr lang="zh-CN" altLang="en-US" sz="4400" dirty="0"/>
          </a:p>
        </p:txBody>
      </p:sp>
      <p:pic>
        <p:nvPicPr>
          <p:cNvPr id="9218" name="Picture 2" descr="D:\9 读物 新西兰\Package 3 全部\多维第3级\多维阅读第3级-出血不带角线 jpg\10鳄鱼妈妈\10鳄鱼妈妈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523" y="1693129"/>
            <a:ext cx="3470031" cy="4709472"/>
          </a:xfrm>
          <a:prstGeom prst="rect">
            <a:avLst/>
          </a:prstGeom>
          <a:noFill/>
        </p:spPr>
      </p:pic>
      <p:pic>
        <p:nvPicPr>
          <p:cNvPr id="9219" name="Picture 3" descr="D:\9 读物 新西兰\Package 3 全部\多维第3级\多维阅读第3级-出血不带角线 jpg\10鳄鱼妈妈\10鳄鱼妈妈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921" y="1693130"/>
            <a:ext cx="3477343" cy="4719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1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Second Reading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66246" y="1898860"/>
            <a:ext cx="296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Pages 14-15</a:t>
            </a:r>
            <a:endParaRPr lang="zh-CN" altLang="en-US" sz="4400" dirty="0"/>
          </a:p>
        </p:txBody>
      </p:sp>
      <p:pic>
        <p:nvPicPr>
          <p:cNvPr id="10242" name="Picture 2" descr="D:\9 读物 新西兰\Package 3 全部\多维第3级\多维阅读第3级-出血不带角线 jpg\10鳄鱼妈妈\10鳄鱼妈妈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5190" y="2121877"/>
            <a:ext cx="3062729" cy="4156686"/>
          </a:xfrm>
          <a:prstGeom prst="rect">
            <a:avLst/>
          </a:prstGeom>
          <a:noFill/>
        </p:spPr>
      </p:pic>
      <p:pic>
        <p:nvPicPr>
          <p:cNvPr id="10243" name="Picture 3" descr="D:\9 读物 新西兰\Package 3 全部\多维第3级\多维阅读第3级-出血不带角线 jpg\10鳄鱼妈妈\10鳄鱼妈妈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065" y="2121877"/>
            <a:ext cx="3062729" cy="4156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8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Please draw a four-frame comic </a:t>
            </a:r>
            <a:r>
              <a:rPr lang="en-US" altLang="zh-CN" b="1" dirty="0" smtClean="0"/>
              <a:t>strip.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359519"/>
              </p:ext>
            </p:extLst>
          </p:nvPr>
        </p:nvGraphicFramePr>
        <p:xfrm>
          <a:off x="2155371" y="1867988"/>
          <a:ext cx="7641771" cy="4532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3813">
                  <a:extLst>
                    <a:ext uri="{9D8B030D-6E8A-4147-A177-3AD203B41FA5}">
                      <a16:colId xmlns="" xmlns:a16="http://schemas.microsoft.com/office/drawing/2014/main" val="1431742148"/>
                    </a:ext>
                  </a:extLst>
                </a:gridCol>
                <a:gridCol w="3817958">
                  <a:extLst>
                    <a:ext uri="{9D8B030D-6E8A-4147-A177-3AD203B41FA5}">
                      <a16:colId xmlns="" xmlns:a16="http://schemas.microsoft.com/office/drawing/2014/main" val="2466076619"/>
                    </a:ext>
                  </a:extLst>
                </a:gridCol>
              </a:tblGrid>
              <a:tr h="2135756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3655197"/>
                  </a:ext>
                </a:extLst>
              </a:tr>
              <a:tr h="2397055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③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④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9543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7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Meet the crocodile. Listen and put the words in the blanks.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18780"/>
              </p:ext>
            </p:extLst>
          </p:nvPr>
        </p:nvGraphicFramePr>
        <p:xfrm>
          <a:off x="1383029" y="2239108"/>
          <a:ext cx="9835956" cy="3224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5956">
                  <a:extLst>
                    <a:ext uri="{9D8B030D-6E8A-4147-A177-3AD203B41FA5}">
                      <a16:colId xmlns="" xmlns:a16="http://schemas.microsoft.com/office/drawing/2014/main" val="1006151472"/>
                    </a:ext>
                  </a:extLst>
                </a:gridCol>
              </a:tblGrid>
              <a:tr h="3224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               live in  ______________.      ( rivers, seas )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               get ____________ teeth.       ( six, sixty )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Crocodiles      </a:t>
                      </a:r>
                      <a:r>
                        <a:rPr lang="en-US" sz="1800" kern="100" dirty="0" smtClean="0">
                          <a:effectLst/>
                        </a:rPr>
                        <a:t>eat </a:t>
                      </a:r>
                      <a:r>
                        <a:rPr lang="en-US" sz="1800" kern="100" dirty="0">
                          <a:effectLst/>
                        </a:rPr>
                        <a:t>______________.         ( fish, dish )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               are ____________________.   ( not dangerous, </a:t>
                      </a:r>
                      <a:r>
                        <a:rPr lang="en-US" sz="1800" kern="100" dirty="0" smtClean="0">
                          <a:effectLst/>
                        </a:rPr>
                        <a:t>very</a:t>
                      </a:r>
                      <a:r>
                        <a:rPr lang="en-US" sz="1800" kern="100" baseline="0" dirty="0" smtClean="0">
                          <a:effectLst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</a:rPr>
                        <a:t>dangerous 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               are very __________ parents.  ( good, bad )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4593979"/>
                  </a:ext>
                </a:extLst>
              </a:tr>
            </a:tbl>
          </a:graphicData>
        </a:graphic>
      </p:graphicFrame>
      <p:pic>
        <p:nvPicPr>
          <p:cNvPr id="2049" name="图片 3" descr="http://images.clipartpanda.com/crocodile-black-and-white-61834-crocodile-pages-coloring_1920x10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607" y="5146092"/>
            <a:ext cx="2745393" cy="17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Talk again.</a:t>
            </a:r>
            <a:endParaRPr lang="zh-CN" alt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4523" y="826965"/>
            <a:ext cx="3620154" cy="56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24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Homework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394063" y="1690688"/>
            <a:ext cx="11297194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zh-CN" sz="3600" kern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kern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Share the story of the baby crocodile with your               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friends.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r>
              <a:rPr lang="zh-CN" altLang="zh-CN" sz="36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6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Try to get more information </a:t>
            </a:r>
            <a:r>
              <a:rPr lang="en-US" altLang="zh-CN" sz="360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about </a:t>
            </a:r>
            <a:r>
              <a:rPr lang="en-US" altLang="zh-CN" sz="360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crocodiles</a:t>
            </a:r>
            <a:r>
              <a:rPr lang="en-US" altLang="zh-CN" sz="36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4" y="3842670"/>
            <a:ext cx="4535055" cy="30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What’s the animal?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62" y="2200379"/>
            <a:ext cx="6897476" cy="4351338"/>
          </a:xfrm>
        </p:spPr>
      </p:pic>
      <p:sp>
        <p:nvSpPr>
          <p:cNvPr id="5" name="圆角矩形 4"/>
          <p:cNvSpPr/>
          <p:nvPr/>
        </p:nvSpPr>
        <p:spPr>
          <a:xfrm>
            <a:off x="2641598" y="2191143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637504" y="4442691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128326" y="4442691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114210" y="2191143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0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What’s the animal?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"/>
          <a:stretch/>
        </p:blipFill>
        <p:spPr>
          <a:xfrm>
            <a:off x="2838858" y="1825625"/>
            <a:ext cx="6514283" cy="4080500"/>
          </a:xfrm>
        </p:spPr>
      </p:pic>
      <p:sp>
        <p:nvSpPr>
          <p:cNvPr id="10" name="圆角矩形 9"/>
          <p:cNvSpPr/>
          <p:nvPr/>
        </p:nvSpPr>
        <p:spPr>
          <a:xfrm>
            <a:off x="2613890" y="1572310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609796" y="3823858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100618" y="3823858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086502" y="1572310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What’s the animal?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"/>
          <a:stretch/>
        </p:blipFill>
        <p:spPr>
          <a:xfrm>
            <a:off x="2585935" y="1990517"/>
            <a:ext cx="6690345" cy="4110480"/>
          </a:xfrm>
        </p:spPr>
      </p:pic>
      <p:sp>
        <p:nvSpPr>
          <p:cNvPr id="6" name="圆角矩形 5"/>
          <p:cNvSpPr/>
          <p:nvPr/>
        </p:nvSpPr>
        <p:spPr>
          <a:xfrm>
            <a:off x="2493817" y="1877110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489723" y="4128658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980545" y="4128658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966429" y="1877110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6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What’s the animal?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2"/>
          <a:stretch/>
        </p:blipFill>
        <p:spPr>
          <a:xfrm>
            <a:off x="1806752" y="1825624"/>
            <a:ext cx="7555941" cy="4680107"/>
          </a:xfrm>
        </p:spPr>
      </p:pic>
      <p:sp>
        <p:nvSpPr>
          <p:cNvPr id="6" name="圆角矩形 5"/>
          <p:cNvSpPr/>
          <p:nvPr/>
        </p:nvSpPr>
        <p:spPr>
          <a:xfrm>
            <a:off x="2078183" y="1941765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074089" y="4193313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564911" y="4193313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550795" y="1941765"/>
            <a:ext cx="3482109" cy="224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178" y="-1107"/>
            <a:ext cx="10001251" cy="685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6792683" y="844600"/>
            <a:ext cx="3540036" cy="16991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30138" y="5499462"/>
            <a:ext cx="2913017" cy="80010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4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First Reading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212" y="2113817"/>
            <a:ext cx="3405966" cy="17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248" y="2112086"/>
            <a:ext cx="3022721" cy="175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8811" y="2028092"/>
            <a:ext cx="2950481" cy="266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8460" y="4121398"/>
            <a:ext cx="2368063" cy="27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7338" y="4496913"/>
            <a:ext cx="2440231" cy="23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47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D:\9 读物 新西兰\Package 3 全部\多维第3级\多维阅读第3级-出血不带角线 jpg\10鳄鱼妈妈\10鳄鱼妈妈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422"/>
            <a:ext cx="3814216" cy="5176593"/>
          </a:xfrm>
          <a:prstGeom prst="rect">
            <a:avLst/>
          </a:prstGeom>
          <a:noFill/>
        </p:spPr>
      </p:pic>
      <p:pic>
        <p:nvPicPr>
          <p:cNvPr id="3075" name="Picture 3" descr="D:\9 读物 新西兰\Package 3 全部\多维第3级\多维阅读第3级-出血不带角线 jpg\10鳄鱼妈妈\10鳄鱼妈妈_页面_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9584" y="379731"/>
            <a:ext cx="3788723" cy="5141838"/>
          </a:xfrm>
          <a:prstGeom prst="rect">
            <a:avLst/>
          </a:prstGeom>
          <a:noFill/>
        </p:spPr>
      </p:pic>
      <p:pic>
        <p:nvPicPr>
          <p:cNvPr id="3076" name="Picture 4" descr="D:\9 读物 新西兰\Package 3 全部\多维第3级\多维阅读第3级-出血不带角线 jpg\10鳄鱼妈妈\10鳄鱼妈妈_页面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453" y="368421"/>
            <a:ext cx="3781547" cy="5132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5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Second Reading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66246" y="1898860"/>
            <a:ext cx="23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Pages 2-3</a:t>
            </a:r>
            <a:endParaRPr lang="zh-CN" altLang="en-US" sz="44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 descr="D:\9 读物 新西兰\Package 3 全部\多维第3级\多维阅读第3级-出血不带角线 jpg\10鳄鱼妈妈\10鳄鱼妈妈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692" y="1854736"/>
            <a:ext cx="3242286" cy="4400379"/>
          </a:xfrm>
          <a:prstGeom prst="rect">
            <a:avLst/>
          </a:prstGeom>
          <a:noFill/>
        </p:spPr>
      </p:pic>
      <p:pic>
        <p:nvPicPr>
          <p:cNvPr id="4099" name="Picture 3" descr="D:\9 读物 新西兰\Package 3 全部\多维第3级\多维阅读第3级-出血不带角线 jpg\10鳄鱼妈妈\10鳄鱼妈妈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1" y="1843013"/>
            <a:ext cx="3242286" cy="4400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7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108</Words>
  <Application>Microsoft Office PowerPoint</Application>
  <PresentationFormat>自定义</PresentationFormat>
  <Paragraphs>39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A Crocodile Mother </vt:lpstr>
      <vt:lpstr>What’s the animal?</vt:lpstr>
      <vt:lpstr>What’s the animal?</vt:lpstr>
      <vt:lpstr>What’s the animal?</vt:lpstr>
      <vt:lpstr>What’s the animal?</vt:lpstr>
      <vt:lpstr>PowerPoint 演示文稿</vt:lpstr>
      <vt:lpstr>First Reading</vt:lpstr>
      <vt:lpstr>PowerPoint 演示文稿</vt:lpstr>
      <vt:lpstr>Second Reading</vt:lpstr>
      <vt:lpstr>Second Reading</vt:lpstr>
      <vt:lpstr>Second Reading</vt:lpstr>
      <vt:lpstr>Second Reading</vt:lpstr>
      <vt:lpstr>Second Reading</vt:lpstr>
      <vt:lpstr>Second Reading</vt:lpstr>
      <vt:lpstr>Second Reading</vt:lpstr>
      <vt:lpstr>Please draw a four-frame comic strip.</vt:lpstr>
      <vt:lpstr>Meet the crocodile. Listen and put the words in the blanks.</vt:lpstr>
      <vt:lpstr>Talk again.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Crocodile Mother </dc:title>
  <dc:creator>BDFX077</dc:creator>
  <cp:lastModifiedBy>fltrp</cp:lastModifiedBy>
  <cp:revision>65</cp:revision>
  <dcterms:created xsi:type="dcterms:W3CDTF">2018-10-14T02:37:34Z</dcterms:created>
  <dcterms:modified xsi:type="dcterms:W3CDTF">2018-12-19T02:27:51Z</dcterms:modified>
</cp:coreProperties>
</file>