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73" r:id="rId13"/>
    <p:sldId id="272" r:id="rId14"/>
    <p:sldId id="274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>
      <p:cViewPr varScale="1">
        <p:scale>
          <a:sx n="83" d="100"/>
          <a:sy n="83" d="100"/>
        </p:scale>
        <p:origin x="-142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9B57-EFFB-40B1-A1B8-BF3A2465663D}" type="datetimeFigureOut">
              <a:rPr lang="zh-CN" altLang="en-US" smtClean="0"/>
              <a:t>2019/1/28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CB04-C414-4D46-8781-83B9421541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9B57-EFFB-40B1-A1B8-BF3A2465663D}" type="datetimeFigureOut">
              <a:rPr lang="zh-CN" altLang="en-US" smtClean="0"/>
              <a:t>2019/1/28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CB04-C414-4D46-8781-83B9421541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9B57-EFFB-40B1-A1B8-BF3A2465663D}" type="datetimeFigureOut">
              <a:rPr lang="zh-CN" altLang="en-US" smtClean="0"/>
              <a:t>2019/1/28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CB04-C414-4D46-8781-83B9421541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9B57-EFFB-40B1-A1B8-BF3A2465663D}" type="datetimeFigureOut">
              <a:rPr lang="zh-CN" altLang="en-US" smtClean="0"/>
              <a:t>2019/1/28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CB04-C414-4D46-8781-83B9421541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9B57-EFFB-40B1-A1B8-BF3A2465663D}" type="datetimeFigureOut">
              <a:rPr lang="zh-CN" altLang="en-US" smtClean="0"/>
              <a:t>2019/1/28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CB04-C414-4D46-8781-83B9421541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9B57-EFFB-40B1-A1B8-BF3A2465663D}" type="datetimeFigureOut">
              <a:rPr lang="zh-CN" altLang="en-US" smtClean="0"/>
              <a:t>2019/1/28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CB04-C414-4D46-8781-83B9421541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9B57-EFFB-40B1-A1B8-BF3A2465663D}" type="datetimeFigureOut">
              <a:rPr lang="zh-CN" altLang="en-US" smtClean="0"/>
              <a:t>2019/1/28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CB04-C414-4D46-8781-83B9421541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9B57-EFFB-40B1-A1B8-BF3A2465663D}" type="datetimeFigureOut">
              <a:rPr lang="zh-CN" altLang="en-US" smtClean="0"/>
              <a:t>2019/1/28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CB04-C414-4D46-8781-83B9421541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9B57-EFFB-40B1-A1B8-BF3A2465663D}" type="datetimeFigureOut">
              <a:rPr lang="zh-CN" altLang="en-US" smtClean="0"/>
              <a:t>2019/1/28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CB04-C414-4D46-8781-83B9421541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9B57-EFFB-40B1-A1B8-BF3A2465663D}" type="datetimeFigureOut">
              <a:rPr lang="zh-CN" altLang="en-US" smtClean="0"/>
              <a:t>2019/1/28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CB04-C414-4D46-8781-83B9421541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9B57-EFFB-40B1-A1B8-BF3A2465663D}" type="datetimeFigureOut">
              <a:rPr lang="zh-CN" altLang="en-US" smtClean="0"/>
              <a:t>2019/1/28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CB04-C414-4D46-8781-83B9421541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F9B57-EFFB-40B1-A1B8-BF3A2465663D}" type="datetimeFigureOut">
              <a:rPr lang="zh-CN" altLang="en-US" smtClean="0"/>
              <a:t>2019/1/28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ACB04-C414-4D46-8781-83B9421541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5578" y="-1058690"/>
            <a:ext cx="7173372" cy="932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3707904" y="1556792"/>
            <a:ext cx="53285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icrosoft JhengHei" panose="020B0604030504040204" pitchFamily="34" charset="-120"/>
                <a:cs typeface="+mn-lt"/>
              </a:rPr>
              <a:t>Look at  the Web</a:t>
            </a:r>
          </a:p>
          <a:p>
            <a:pPr algn="ctr"/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icrosoft JhengHei" panose="020B0604030504040204" pitchFamily="34" charset="-120"/>
                <a:cs typeface="+mn-lt"/>
              </a:rPr>
              <a:t>天呐，蜘蛛网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48063" y="4725144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icrosoft JhengHei" panose="020B0604030504040204" pitchFamily="34" charset="-120"/>
                <a:cs typeface="+mn-lt"/>
              </a:rPr>
              <a:t>选自</a:t>
            </a:r>
            <a:r>
              <a:rPr lang="en-US" altLang="zh-CN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icrosoft JhengHei" panose="020B0604030504040204" pitchFamily="34" charset="-120"/>
                <a:cs typeface="+mn-lt"/>
              </a:rPr>
              <a:t>《</a:t>
            </a:r>
            <a:r>
              <a:rPr lang="zh-CN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icrosoft JhengHei" panose="020B0604030504040204" pitchFamily="34" charset="-120"/>
                <a:cs typeface="+mn-lt"/>
              </a:rPr>
              <a:t>多维阅读第</a:t>
            </a:r>
            <a:r>
              <a:rPr lang="en-US" altLang="zh-CN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icrosoft JhengHei" panose="020B0604030504040204" pitchFamily="34" charset="-120"/>
                <a:cs typeface="+mn-lt"/>
              </a:rPr>
              <a:t>2</a:t>
            </a:r>
            <a:r>
              <a:rPr lang="zh-CN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icrosoft JhengHei" panose="020B0604030504040204" pitchFamily="34" charset="-120"/>
                <a:cs typeface="+mn-lt"/>
              </a:rPr>
              <a:t>级</a:t>
            </a:r>
            <a:r>
              <a:rPr lang="en-US" altLang="zh-CN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Microsoft JhengHei" panose="020B0604030504040204" pitchFamily="34" charset="-120"/>
                <a:cs typeface="+mn-lt"/>
              </a:rPr>
              <a:t>》</a:t>
            </a:r>
            <a:endParaRPr lang="zh-CN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Microsoft JhengHei" panose="020B0604030504040204" pitchFamily="34" charset="-120"/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2" y="0"/>
            <a:ext cx="8874098" cy="6448425"/>
            <a:chOff x="18382" y="0"/>
            <a:chExt cx="8058818" cy="6448425"/>
          </a:xfrm>
        </p:grpSpPr>
        <p:pic>
          <p:nvPicPr>
            <p:cNvPr id="8193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382" y="0"/>
              <a:ext cx="4735261" cy="6448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72025" y="0"/>
              <a:ext cx="3305175" cy="6448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http://down.tutu001.com/d/file/20100321/afb6d768e2715e0d393c874a65_56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891" y="1772816"/>
            <a:ext cx="7723819" cy="5085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http://i.jianbihua.cc/uploads/allimg/140614/15-140614095TJI.jpg"/>
          <p:cNvPicPr/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1" t="5377" r="4301" b="11291"/>
          <a:stretch>
            <a:fillRect/>
          </a:stretch>
        </p:blipFill>
        <p:spPr>
          <a:xfrm>
            <a:off x="2483768" y="2060848"/>
            <a:ext cx="1473739" cy="1368152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3"/>
            <a:ext cx="1756923" cy="175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152330" y="19598"/>
            <a:ext cx="60119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Read and think</a:t>
            </a:r>
            <a:endParaRPr lang="zh-CN" alt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图片 5" descr="http://i.jianbihua.cc/uploads/allimg/140614/15-140614095TJI.jpg"/>
          <p:cNvPicPr/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1" t="5377" r="4301" b="11291"/>
          <a:stretch>
            <a:fillRect/>
          </a:stretch>
        </p:blipFill>
        <p:spPr>
          <a:xfrm>
            <a:off x="6228184" y="4509120"/>
            <a:ext cx="709295" cy="73787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  <p:cxnSp>
        <p:nvCxnSpPr>
          <p:cNvPr id="8" name="直接连接符 7"/>
          <p:cNvCxnSpPr/>
          <p:nvPr/>
        </p:nvCxnSpPr>
        <p:spPr>
          <a:xfrm>
            <a:off x="4283968" y="3825044"/>
            <a:ext cx="0" cy="2412268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图片 9" descr="http://img01.tooopen.com/Downs/thumb/sy_2011090616301250403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1108" y="4412815"/>
            <a:ext cx="1711052" cy="2256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 descr="http://i.jianbihua.cc/uploads/allimg/140614/15-140614095TJI.jpg"/>
          <p:cNvPicPr/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1" t="5377" r="4301" b="11291"/>
          <a:stretch>
            <a:fillRect/>
          </a:stretch>
        </p:blipFill>
        <p:spPr>
          <a:xfrm>
            <a:off x="4447339" y="4412814"/>
            <a:ext cx="709295" cy="73787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  <p:sp>
        <p:nvSpPr>
          <p:cNvPr id="11" name="矩形 10"/>
          <p:cNvSpPr/>
          <p:nvPr/>
        </p:nvSpPr>
        <p:spPr>
          <a:xfrm>
            <a:off x="1307284" y="846118"/>
            <a:ext cx="6989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dirty="0" smtClean="0"/>
              <a:t>Where is the spider?</a:t>
            </a:r>
            <a:endParaRPr lang="zh-CN" alt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http://down.tutu001.com/d/file/20100321/afb6d768e2715e0d393c874a65_56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556792"/>
            <a:ext cx="8064896" cy="54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3"/>
            <a:ext cx="1756923" cy="175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152330" y="19598"/>
            <a:ext cx="6989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Watch and learn</a:t>
            </a:r>
            <a:endParaRPr lang="zh-CN" alt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4211960" y="1340768"/>
            <a:ext cx="2808312" cy="648072"/>
          </a:xfrm>
          <a:prstGeom prst="wedgeRoundRectCallout">
            <a:avLst>
              <a:gd name="adj1" fmla="val -60159"/>
              <a:gd name="adj2" fmla="val 2017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 smtClean="0"/>
              <a:t>bedroom</a:t>
            </a:r>
            <a:endParaRPr lang="zh-CN" altLang="en-US" sz="4800" b="1" dirty="0"/>
          </a:p>
        </p:txBody>
      </p:sp>
      <p:sp>
        <p:nvSpPr>
          <p:cNvPr id="6" name="圆角矩形标注 5"/>
          <p:cNvSpPr/>
          <p:nvPr/>
        </p:nvSpPr>
        <p:spPr>
          <a:xfrm>
            <a:off x="179512" y="3356992"/>
            <a:ext cx="2808312" cy="648072"/>
          </a:xfrm>
          <a:prstGeom prst="wedgeRoundRectCallout">
            <a:avLst>
              <a:gd name="adj1" fmla="val 100529"/>
              <a:gd name="adj2" fmla="val 1742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 smtClean="0"/>
              <a:t>bathroom</a:t>
            </a:r>
            <a:endParaRPr lang="zh-CN" altLang="en-US" sz="4800" b="1" dirty="0"/>
          </a:p>
        </p:txBody>
      </p:sp>
      <p:pic>
        <p:nvPicPr>
          <p:cNvPr id="7" name="图片 6" descr="http://img01.tooopen.com/Downs/thumb/sy_2011090616301250403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1108" y="4412815"/>
            <a:ext cx="1711052" cy="22565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圆角矩形标注 9"/>
          <p:cNvSpPr/>
          <p:nvPr/>
        </p:nvSpPr>
        <p:spPr>
          <a:xfrm>
            <a:off x="5868144" y="2204864"/>
            <a:ext cx="2808312" cy="648072"/>
          </a:xfrm>
          <a:prstGeom prst="wedgeRoundRectCallout">
            <a:avLst>
              <a:gd name="adj1" fmla="val -113"/>
              <a:gd name="adj2" fmla="val 3776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 smtClean="0"/>
              <a:t>kitchen</a:t>
            </a:r>
            <a:endParaRPr lang="zh-CN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27319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0" y="548680"/>
            <a:ext cx="1756923" cy="175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399020" y="552385"/>
            <a:ext cx="6989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Read and answer</a:t>
            </a:r>
            <a:endParaRPr lang="zh-CN" alt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9266" y="2780928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4400" dirty="0" smtClean="0"/>
              <a:t>1. Where </a:t>
            </a:r>
            <a:r>
              <a:rPr lang="en-US" altLang="zh-CN" sz="4400" dirty="0"/>
              <a:t>is the spider?</a:t>
            </a:r>
            <a:endParaRPr lang="zh-CN" altLang="zh-CN" sz="4400" dirty="0"/>
          </a:p>
          <a:p>
            <a:pPr lvl="0"/>
            <a:r>
              <a:rPr lang="en-US" altLang="zh-CN" sz="4400" dirty="0" smtClean="0"/>
              <a:t>2. What </a:t>
            </a:r>
            <a:r>
              <a:rPr lang="en-US" altLang="zh-CN" sz="4400" dirty="0"/>
              <a:t>is the woman saying?</a:t>
            </a:r>
            <a:endParaRPr lang="zh-CN" altLang="zh-CN" sz="4400" dirty="0"/>
          </a:p>
          <a:p>
            <a:r>
              <a:rPr lang="en-US" altLang="zh-CN" sz="4400" dirty="0" smtClean="0"/>
              <a:t>3. Where </a:t>
            </a:r>
            <a:r>
              <a:rPr lang="en-US" altLang="zh-CN" sz="4400" dirty="0"/>
              <a:t>is the spider going next?</a:t>
            </a:r>
            <a:endParaRPr lang="zh-CN" altLang="en-US" sz="4400" b="1" dirty="0"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512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7544" y="2465601"/>
            <a:ext cx="82809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Read and imitate</a:t>
            </a:r>
            <a:endParaRPr lang="zh-CN" altLang="en-US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390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ic17.nipic.com/20111101/3320946_14345441700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2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259632" y="4653136"/>
            <a:ext cx="69894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Role play</a:t>
            </a:r>
            <a:endParaRPr lang="zh-CN" altLang="en-US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p1.pstatp.com/large/9de0004a2e448af5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4" y="1759354"/>
            <a:ext cx="3748520" cy="508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g.pconline.com.cn/images/photoblog/8/5/0/8/8508427/200910/31/1256951470468_m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42889"/>
            <a:ext cx="3887171" cy="292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3"/>
            <a:ext cx="1756923" cy="175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755576" y="15893"/>
            <a:ext cx="88204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Where </a:t>
            </a:r>
            <a:r>
              <a:rPr lang="en-US" altLang="zh-CN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can you see spiders?</a:t>
            </a:r>
            <a:endParaRPr lang="zh-CN" alt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63667"/>
            <a:ext cx="3743155" cy="273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9512" y="188640"/>
            <a:ext cx="88204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Draw &amp; share</a:t>
            </a:r>
            <a:endParaRPr lang="zh-CN" alt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98" y="1196752"/>
            <a:ext cx="6667500" cy="552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3"/>
            <a:ext cx="2837043" cy="28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2879313"/>
            <a:ext cx="684076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cs typeface="+mn-lt"/>
              </a:rPr>
              <a:t>It is a small animal. It has </a:t>
            </a:r>
            <a:r>
              <a:rPr lang="en-US" altLang="zh-CN" sz="4400" b="1" dirty="0">
                <a:solidFill>
                  <a:srgbClr val="FF0000"/>
                </a:solidFill>
                <a:cs typeface="+mn-lt"/>
              </a:rPr>
              <a:t>a big body</a:t>
            </a:r>
            <a:r>
              <a:rPr lang="en-US" altLang="zh-CN" sz="4400" b="1" dirty="0">
                <a:cs typeface="+mn-lt"/>
              </a:rPr>
              <a:t>. It has </a:t>
            </a:r>
            <a:r>
              <a:rPr lang="en-US" altLang="zh-CN" sz="4400" b="1" dirty="0" smtClean="0">
                <a:solidFill>
                  <a:srgbClr val="FF0000"/>
                </a:solidFill>
                <a:cs typeface="+mn-lt"/>
              </a:rPr>
              <a:t>eight </a:t>
            </a:r>
            <a:r>
              <a:rPr lang="en-US" altLang="zh-CN" sz="4400" b="1" dirty="0">
                <a:solidFill>
                  <a:srgbClr val="FF0000"/>
                </a:solidFill>
                <a:cs typeface="+mn-lt"/>
              </a:rPr>
              <a:t>long legs</a:t>
            </a:r>
            <a:r>
              <a:rPr lang="en-US" altLang="zh-CN" sz="4400" b="1" dirty="0">
                <a:cs typeface="+mn-lt"/>
              </a:rPr>
              <a:t>.  What animal is it?</a:t>
            </a:r>
            <a:endParaRPr lang="zh-CN" altLang="en-US" sz="4400" b="1" dirty="0">
              <a:cs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47664" y="0"/>
            <a:ext cx="35638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+mn-lt"/>
              </a:rPr>
              <a:t>A riddle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568" y="3789040"/>
            <a:ext cx="4043045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2800" b="1" dirty="0">
                <a:cs typeface="+mn-lt"/>
              </a:rPr>
              <a:t>What animal can you see?</a:t>
            </a:r>
            <a:endParaRPr lang="zh-CN" altLang="zh-CN" sz="2800" b="1" dirty="0">
              <a:cs typeface="+mn-lt"/>
            </a:endParaRPr>
          </a:p>
          <a:p>
            <a:pPr lvl="0"/>
            <a:r>
              <a:rPr lang="en-US" altLang="zh-CN" sz="2800" b="1" dirty="0">
                <a:cs typeface="+mn-lt"/>
              </a:rPr>
              <a:t>What else can you see?</a:t>
            </a:r>
            <a:endParaRPr lang="zh-CN" altLang="zh-CN" sz="2800" b="1" dirty="0">
              <a:cs typeface="+mn-lt"/>
            </a:endParaRPr>
          </a:p>
          <a:p>
            <a:pPr lvl="0"/>
            <a:r>
              <a:rPr lang="en-US" altLang="zh-CN" sz="2800" b="1" dirty="0">
                <a:cs typeface="+mn-lt"/>
              </a:rPr>
              <a:t>What is the spider doing? </a:t>
            </a:r>
            <a:endParaRPr lang="zh-CN" altLang="zh-CN" sz="2800" b="1" dirty="0">
              <a:cs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2837043" cy="28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-36512" y="0"/>
            <a:ext cx="4572000" cy="9220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+mn-lt"/>
              </a:rPr>
              <a:t>View &amp; think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260647"/>
            <a:ext cx="4716016" cy="647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7544" y="41742"/>
            <a:ext cx="8105775" cy="6405074"/>
            <a:chOff x="31533" y="78031"/>
            <a:chExt cx="8105775" cy="640507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533" y="78031"/>
              <a:ext cx="4772025" cy="6405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03558" y="78031"/>
              <a:ext cx="3333750" cy="6405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280" y="485"/>
            <a:ext cx="8595168" cy="6857514"/>
            <a:chOff x="8718" y="0"/>
            <a:chExt cx="8074956" cy="6524625"/>
          </a:xfrm>
        </p:grpSpPr>
        <p:pic>
          <p:nvPicPr>
            <p:cNvPr id="3073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18" y="0"/>
              <a:ext cx="4773638" cy="6524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88024" y="0"/>
              <a:ext cx="3295650" cy="6524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4289"/>
            <a:ext cx="8676456" cy="6504934"/>
            <a:chOff x="0" y="4289"/>
            <a:chExt cx="8026524" cy="650493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4289"/>
              <a:ext cx="4810125" cy="6504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88024" y="4289"/>
              <a:ext cx="3238500" cy="6504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5754" y="-2"/>
            <a:ext cx="8519911" cy="6847917"/>
            <a:chOff x="37193" y="-2"/>
            <a:chExt cx="7975960" cy="6467477"/>
          </a:xfrm>
        </p:grpSpPr>
        <p:pic>
          <p:nvPicPr>
            <p:cNvPr id="5121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193" y="0"/>
              <a:ext cx="4726214" cy="6467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6078" y="-2"/>
              <a:ext cx="3267075" cy="6467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7442"/>
            <a:ext cx="8532440" cy="6488790"/>
            <a:chOff x="0" y="27442"/>
            <a:chExt cx="8052504" cy="648879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27442"/>
              <a:ext cx="4772025" cy="6488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56854" y="27442"/>
              <a:ext cx="3295650" cy="6488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1998" y="216024"/>
            <a:ext cx="8628474" cy="6494463"/>
            <a:chOff x="23384" y="0"/>
            <a:chExt cx="8050765" cy="6494463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384" y="0"/>
              <a:ext cx="4775627" cy="6494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88024" y="0"/>
              <a:ext cx="3286125" cy="6494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118</Words>
  <Application>Microsoft Office PowerPoint</Application>
  <PresentationFormat>全屏显示(4:3)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Chinese 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Chinese User</dc:creator>
  <cp:lastModifiedBy>fltrp</cp:lastModifiedBy>
  <cp:revision>37</cp:revision>
  <dcterms:created xsi:type="dcterms:W3CDTF">2018-08-20T01:42:00Z</dcterms:created>
  <dcterms:modified xsi:type="dcterms:W3CDTF">2019-01-28T00:24:28Z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